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47" d="100"/>
          <a:sy n="47" d="100"/>
        </p:scale>
        <p:origin x="-1176"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IN"/>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IN"/>
          </a:p>
        </p:txBody>
      </p:sp>
      <p:sp>
        <p:nvSpPr>
          <p:cNvPr id="4" name="Date Placeholder 3"/>
          <p:cNvSpPr>
            <a:spLocks noGrp="1"/>
          </p:cNvSpPr>
          <p:nvPr>
            <p:ph type="dt" sz="half" idx="10"/>
          </p:nvPr>
        </p:nvSpPr>
        <p:spPr/>
        <p:txBody>
          <a:bodyPr/>
          <a:lstStyle/>
          <a:p>
            <a:fld id="{5E0451C4-C8A9-4CE4-850A-39E41A5F0ADD}" type="datetimeFigureOut">
              <a:rPr lang="en-IN" smtClean="0"/>
              <a:t>22/03/2012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386513386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5E0451C4-C8A9-4CE4-850A-39E41A5F0ADD}" type="datetimeFigureOut">
              <a:rPr lang="en-IN" smtClean="0"/>
              <a:t>22/03/2012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25511461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IN"/>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5E0451C4-C8A9-4CE4-850A-39E41A5F0ADD}" type="datetimeFigureOut">
              <a:rPr lang="en-IN" smtClean="0"/>
              <a:t>22/03/2012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209670673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5E0451C4-C8A9-4CE4-850A-39E41A5F0ADD}" type="datetimeFigureOut">
              <a:rPr lang="en-IN" smtClean="0"/>
              <a:t>22/03/2012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316364608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IN"/>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E0451C4-C8A9-4CE4-850A-39E41A5F0ADD}" type="datetimeFigureOut">
              <a:rPr lang="en-IN" smtClean="0"/>
              <a:t>22/03/2012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37136645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Date Placeholder 4"/>
          <p:cNvSpPr>
            <a:spLocks noGrp="1"/>
          </p:cNvSpPr>
          <p:nvPr>
            <p:ph type="dt" sz="half" idx="10"/>
          </p:nvPr>
        </p:nvSpPr>
        <p:spPr/>
        <p:txBody>
          <a:bodyPr/>
          <a:lstStyle/>
          <a:p>
            <a:fld id="{5E0451C4-C8A9-4CE4-850A-39E41A5F0ADD}" type="datetimeFigureOut">
              <a:rPr lang="en-IN" smtClean="0"/>
              <a:t>22/03/2012</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17365724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IN"/>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7" name="Date Placeholder 6"/>
          <p:cNvSpPr>
            <a:spLocks noGrp="1"/>
          </p:cNvSpPr>
          <p:nvPr>
            <p:ph type="dt" sz="half" idx="10"/>
          </p:nvPr>
        </p:nvSpPr>
        <p:spPr/>
        <p:txBody>
          <a:bodyPr/>
          <a:lstStyle/>
          <a:p>
            <a:fld id="{5E0451C4-C8A9-4CE4-850A-39E41A5F0ADD}" type="datetimeFigureOut">
              <a:rPr lang="en-IN" smtClean="0"/>
              <a:t>22/03/2012</a:t>
            </a:fld>
            <a:endParaRPr lang="en-IN"/>
          </a:p>
        </p:txBody>
      </p:sp>
      <p:sp>
        <p:nvSpPr>
          <p:cNvPr id="8" name="Footer Placeholder 7"/>
          <p:cNvSpPr>
            <a:spLocks noGrp="1"/>
          </p:cNvSpPr>
          <p:nvPr>
            <p:ph type="ftr" sz="quarter" idx="11"/>
          </p:nvPr>
        </p:nvSpPr>
        <p:spPr/>
        <p:txBody>
          <a:bodyPr/>
          <a:lstStyle/>
          <a:p>
            <a:endParaRPr lang="en-IN"/>
          </a:p>
        </p:txBody>
      </p:sp>
      <p:sp>
        <p:nvSpPr>
          <p:cNvPr id="9" name="Slide Number Placeholder 8"/>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8228364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Date Placeholder 2"/>
          <p:cNvSpPr>
            <a:spLocks noGrp="1"/>
          </p:cNvSpPr>
          <p:nvPr>
            <p:ph type="dt" sz="half" idx="10"/>
          </p:nvPr>
        </p:nvSpPr>
        <p:spPr/>
        <p:txBody>
          <a:bodyPr/>
          <a:lstStyle/>
          <a:p>
            <a:fld id="{5E0451C4-C8A9-4CE4-850A-39E41A5F0ADD}" type="datetimeFigureOut">
              <a:rPr lang="en-IN" smtClean="0"/>
              <a:t>22/03/2012</a:t>
            </a:fld>
            <a:endParaRPr lang="en-IN"/>
          </a:p>
        </p:txBody>
      </p:sp>
      <p:sp>
        <p:nvSpPr>
          <p:cNvPr id="4" name="Footer Placeholder 3"/>
          <p:cNvSpPr>
            <a:spLocks noGrp="1"/>
          </p:cNvSpPr>
          <p:nvPr>
            <p:ph type="ftr" sz="quarter" idx="11"/>
          </p:nvPr>
        </p:nvSpPr>
        <p:spPr/>
        <p:txBody>
          <a:bodyPr/>
          <a:lstStyle/>
          <a:p>
            <a:endParaRPr lang="en-IN"/>
          </a:p>
        </p:txBody>
      </p:sp>
      <p:sp>
        <p:nvSpPr>
          <p:cNvPr id="5" name="Slide Number Placeholder 4"/>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240379511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E0451C4-C8A9-4CE4-850A-39E41A5F0ADD}" type="datetimeFigureOut">
              <a:rPr lang="en-IN" smtClean="0"/>
              <a:t>22/03/2012</a:t>
            </a:fld>
            <a:endParaRPr lang="en-IN"/>
          </a:p>
        </p:txBody>
      </p:sp>
      <p:sp>
        <p:nvSpPr>
          <p:cNvPr id="3" name="Footer Placeholder 2"/>
          <p:cNvSpPr>
            <a:spLocks noGrp="1"/>
          </p:cNvSpPr>
          <p:nvPr>
            <p:ph type="ftr" sz="quarter" idx="11"/>
          </p:nvPr>
        </p:nvSpPr>
        <p:spPr/>
        <p:txBody>
          <a:bodyPr/>
          <a:lstStyle/>
          <a:p>
            <a:endParaRPr lang="en-IN"/>
          </a:p>
        </p:txBody>
      </p:sp>
      <p:sp>
        <p:nvSpPr>
          <p:cNvPr id="4" name="Slide Number Placeholder 3"/>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189802473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IN"/>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E0451C4-C8A9-4CE4-850A-39E41A5F0ADD}" type="datetimeFigureOut">
              <a:rPr lang="en-IN" smtClean="0"/>
              <a:t>22/03/2012</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47436113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IN"/>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E0451C4-C8A9-4CE4-850A-39E41A5F0ADD}" type="datetimeFigureOut">
              <a:rPr lang="en-IN" smtClean="0"/>
              <a:t>22/03/2012</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FE5A375A-49DF-49D9-B334-51718B1C394B}" type="slidenum">
              <a:rPr lang="en-IN" smtClean="0"/>
              <a:t>‹#›</a:t>
            </a:fld>
            <a:endParaRPr lang="en-IN"/>
          </a:p>
        </p:txBody>
      </p:sp>
    </p:spTree>
    <p:extLst>
      <p:ext uri="{BB962C8B-B14F-4D97-AF65-F5344CB8AC3E}">
        <p14:creationId xmlns:p14="http://schemas.microsoft.com/office/powerpoint/2010/main" val="42550723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IN"/>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E0451C4-C8A9-4CE4-850A-39E41A5F0ADD}" type="datetimeFigureOut">
              <a:rPr lang="en-IN" smtClean="0"/>
              <a:t>22/03/2012</a:t>
            </a:fld>
            <a:endParaRPr lang="en-IN"/>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N"/>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E5A375A-49DF-49D9-B334-51718B1C394B}" type="slidenum">
              <a:rPr lang="en-IN" smtClean="0"/>
              <a:t>‹#›</a:t>
            </a:fld>
            <a:endParaRPr lang="en-IN"/>
          </a:p>
        </p:txBody>
      </p:sp>
    </p:spTree>
    <p:extLst>
      <p:ext uri="{BB962C8B-B14F-4D97-AF65-F5344CB8AC3E}">
        <p14:creationId xmlns:p14="http://schemas.microsoft.com/office/powerpoint/2010/main" val="81022560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Validation &amp; Verification Report Templates – RIT Perspective</a:t>
            </a:r>
            <a:endParaRPr lang="en-IN" dirty="0"/>
          </a:p>
        </p:txBody>
      </p:sp>
      <p:sp>
        <p:nvSpPr>
          <p:cNvPr id="3" name="Subtitle 2"/>
          <p:cNvSpPr>
            <a:spLocks noGrp="1"/>
          </p:cNvSpPr>
          <p:nvPr>
            <p:ph type="subTitle" idx="1"/>
          </p:nvPr>
        </p:nvSpPr>
        <p:spPr/>
        <p:txBody>
          <a:bodyPr/>
          <a:lstStyle/>
          <a:p>
            <a:r>
              <a:rPr lang="en-US" dirty="0" smtClean="0"/>
              <a:t>Vinay Deodhar, RIT, AP Member</a:t>
            </a:r>
          </a:p>
          <a:p>
            <a:r>
              <a:rPr lang="en-US" sz="1800" i="1" dirty="0" smtClean="0"/>
              <a:t>Module 3.4  25 March 2012</a:t>
            </a:r>
          </a:p>
          <a:p>
            <a:r>
              <a:rPr lang="en-US" sz="1800" i="1" dirty="0" smtClean="0"/>
              <a:t>First SDM JCW, Bonn, Germany </a:t>
            </a:r>
            <a:endParaRPr lang="en-IN" sz="1800" i="1" dirty="0"/>
          </a:p>
        </p:txBody>
      </p:sp>
    </p:spTree>
    <p:extLst>
      <p:ext uri="{BB962C8B-B14F-4D97-AF65-F5344CB8AC3E}">
        <p14:creationId xmlns:p14="http://schemas.microsoft.com/office/powerpoint/2010/main" val="18357058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Current Formats: Validation/Verification reports</a:t>
            </a:r>
            <a:endParaRPr lang="en-IN" dirty="0"/>
          </a:p>
        </p:txBody>
      </p:sp>
      <p:sp>
        <p:nvSpPr>
          <p:cNvPr id="3" name="Content Placeholder 2"/>
          <p:cNvSpPr>
            <a:spLocks noGrp="1"/>
          </p:cNvSpPr>
          <p:nvPr>
            <p:ph idx="1"/>
          </p:nvPr>
        </p:nvSpPr>
        <p:spPr/>
        <p:txBody>
          <a:bodyPr>
            <a:normAutofit fontScale="77500" lnSpcReduction="20000"/>
          </a:bodyPr>
          <a:lstStyle/>
          <a:p>
            <a:r>
              <a:rPr lang="en-US" dirty="0" smtClean="0"/>
              <a:t>Evolved from IETA format to suit the requirements of the VVM</a:t>
            </a:r>
          </a:p>
          <a:p>
            <a:r>
              <a:rPr lang="en-US" dirty="0" smtClean="0"/>
              <a:t>VVM along with 25 documents giving procedures, guidelines, EB decisions, clarifications had to be considered during validation / verification process </a:t>
            </a:r>
          </a:p>
          <a:p>
            <a:r>
              <a:rPr lang="en-US" dirty="0" smtClean="0"/>
              <a:t>VVS Version 02 incorporates provisions of VVM and all the above mentioned documents as of 25 November 2011</a:t>
            </a:r>
          </a:p>
          <a:p>
            <a:r>
              <a:rPr lang="en-US" dirty="0" smtClean="0"/>
              <a:t>Important fact to note is: VVS does not bring in any new requirement, it simply consolidates them as Standard</a:t>
            </a:r>
          </a:p>
          <a:p>
            <a:r>
              <a:rPr lang="en-US" dirty="0" smtClean="0"/>
              <a:t>With the entry into force of the VVS DOEs need to modify their validation report templates</a:t>
            </a:r>
          </a:p>
          <a:p>
            <a:r>
              <a:rPr lang="en-US" dirty="0" smtClean="0"/>
              <a:t>An EB accepted uniform template would thus be useful</a:t>
            </a:r>
            <a:endParaRPr lang="en-IN" dirty="0"/>
          </a:p>
        </p:txBody>
      </p:sp>
    </p:spTree>
    <p:extLst>
      <p:ext uri="{BB962C8B-B14F-4D97-AF65-F5344CB8AC3E}">
        <p14:creationId xmlns:p14="http://schemas.microsoft.com/office/powerpoint/2010/main" val="254184871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Main issues with current reports</a:t>
            </a:r>
            <a:endParaRPr lang="en-IN" dirty="0"/>
          </a:p>
        </p:txBody>
      </p:sp>
      <p:sp>
        <p:nvSpPr>
          <p:cNvPr id="3" name="Content Placeholder 2"/>
          <p:cNvSpPr>
            <a:spLocks noGrp="1"/>
          </p:cNvSpPr>
          <p:nvPr>
            <p:ph idx="1"/>
          </p:nvPr>
        </p:nvSpPr>
        <p:spPr/>
        <p:txBody>
          <a:bodyPr>
            <a:normAutofit fontScale="70000" lnSpcReduction="20000"/>
          </a:bodyPr>
          <a:lstStyle/>
          <a:p>
            <a:r>
              <a:rPr lang="en-US" dirty="0" smtClean="0"/>
              <a:t>Current format is standardized with respect to validation methodology, description of process and validation opinion</a:t>
            </a:r>
          </a:p>
          <a:p>
            <a:r>
              <a:rPr lang="en-US" dirty="0" smtClean="0"/>
              <a:t>However, in some reports it is noticed that the validation report copies the text from PDD and does not provide the DOE’s independent analysis of the project, its compliance with applied methodology</a:t>
            </a:r>
          </a:p>
          <a:p>
            <a:r>
              <a:rPr lang="en-US" dirty="0" smtClean="0"/>
              <a:t>A validation report is summary of the entire process conducted by the DOE to the outside world. The EB decision fully relies on the validation report.</a:t>
            </a:r>
          </a:p>
          <a:p>
            <a:r>
              <a:rPr lang="en-US" dirty="0" smtClean="0"/>
              <a:t>Therefore, the report is expected to summarize in crisp language the salient features of the project and must bring out where the project design is weak and pose risks to estimation of the emission reductions</a:t>
            </a:r>
          </a:p>
          <a:p>
            <a:r>
              <a:rPr lang="en-US" dirty="0" smtClean="0"/>
              <a:t>The extent of looseness of language in the validation report many a times decides the chance of attracting request for review.</a:t>
            </a:r>
          </a:p>
          <a:p>
            <a:endParaRPr lang="en-IN" dirty="0"/>
          </a:p>
        </p:txBody>
      </p:sp>
    </p:spTree>
    <p:extLst>
      <p:ext uri="{BB962C8B-B14F-4D97-AF65-F5344CB8AC3E}">
        <p14:creationId xmlns:p14="http://schemas.microsoft.com/office/powerpoint/2010/main" val="326266452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Expectation from template</a:t>
            </a:r>
            <a:endParaRPr lang="en-IN" dirty="0"/>
          </a:p>
        </p:txBody>
      </p:sp>
      <p:sp>
        <p:nvSpPr>
          <p:cNvPr id="3" name="Content Placeholder 2"/>
          <p:cNvSpPr>
            <a:spLocks noGrp="1"/>
          </p:cNvSpPr>
          <p:nvPr>
            <p:ph idx="1"/>
          </p:nvPr>
        </p:nvSpPr>
        <p:spPr>
          <a:xfrm>
            <a:off x="467544" y="1268760"/>
            <a:ext cx="8229600" cy="4525963"/>
          </a:xfrm>
        </p:spPr>
        <p:txBody>
          <a:bodyPr>
            <a:noAutofit/>
          </a:bodyPr>
          <a:lstStyle/>
          <a:p>
            <a:r>
              <a:rPr lang="en-US" sz="2400" dirty="0" smtClean="0"/>
              <a:t>No change in structure of the </a:t>
            </a:r>
            <a:r>
              <a:rPr lang="en-US" sz="2400" dirty="0" err="1" smtClean="0"/>
              <a:t>val</a:t>
            </a:r>
            <a:r>
              <a:rPr lang="en-US" sz="2400" dirty="0" smtClean="0"/>
              <a:t> report is expected; in fact should not be made in this crucial year of KP I</a:t>
            </a:r>
          </a:p>
          <a:p>
            <a:r>
              <a:rPr lang="en-US" sz="2400" dirty="0" smtClean="0"/>
              <a:t>However, template should identify features of a project that a DOE must study and report independently.</a:t>
            </a:r>
          </a:p>
          <a:p>
            <a:pPr lvl="1"/>
            <a:r>
              <a:rPr lang="en-US" sz="2400" dirty="0" smtClean="0"/>
              <a:t>For example, independent evaluation of the capital cost of project as is done by lenders’ due diligence or independent assessment of barriers</a:t>
            </a:r>
          </a:p>
          <a:p>
            <a:r>
              <a:rPr lang="en-US" sz="2400" dirty="0" smtClean="0"/>
              <a:t>Validation of input parameters for additionality assessment and benchmark – DOE should elaborate its independent analysis including the final feasibility report</a:t>
            </a:r>
          </a:p>
          <a:p>
            <a:r>
              <a:rPr lang="en-US" sz="2400" dirty="0" smtClean="0"/>
              <a:t>Other aspects that should be focused in the template are clear review of the monitoring plan, validation of ER calculation in case of SSC methodologies which are silent on these aspects</a:t>
            </a:r>
            <a:endParaRPr lang="en-IN" sz="2400" dirty="0"/>
          </a:p>
        </p:txBody>
      </p:sp>
    </p:spTree>
    <p:extLst>
      <p:ext uri="{BB962C8B-B14F-4D97-AF65-F5344CB8AC3E}">
        <p14:creationId xmlns:p14="http://schemas.microsoft.com/office/powerpoint/2010/main" val="186197496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274638"/>
            <a:ext cx="9144000" cy="1143000"/>
          </a:xfrm>
        </p:spPr>
        <p:txBody>
          <a:bodyPr>
            <a:normAutofit fontScale="90000"/>
          </a:bodyPr>
          <a:lstStyle/>
          <a:p>
            <a:r>
              <a:rPr lang="en-US" dirty="0" smtClean="0"/>
              <a:t>Main </a:t>
            </a:r>
            <a:r>
              <a:rPr lang="en-US" dirty="0" smtClean="0"/>
              <a:t>issues: </a:t>
            </a:r>
            <a:r>
              <a:rPr lang="en-US" dirty="0" smtClean="0"/>
              <a:t>current </a:t>
            </a:r>
            <a:r>
              <a:rPr lang="en-US" dirty="0" smtClean="0"/>
              <a:t>Verification reports</a:t>
            </a:r>
            <a:endParaRPr lang="en-IN" dirty="0"/>
          </a:p>
        </p:txBody>
      </p:sp>
      <p:sp>
        <p:nvSpPr>
          <p:cNvPr id="3" name="Content Placeholder 2"/>
          <p:cNvSpPr>
            <a:spLocks noGrp="1"/>
          </p:cNvSpPr>
          <p:nvPr>
            <p:ph idx="1"/>
          </p:nvPr>
        </p:nvSpPr>
        <p:spPr/>
        <p:txBody>
          <a:bodyPr>
            <a:normAutofit fontScale="92500" lnSpcReduction="20000"/>
          </a:bodyPr>
          <a:lstStyle/>
          <a:p>
            <a:r>
              <a:rPr lang="en-US" dirty="0" smtClean="0"/>
              <a:t>Current format </a:t>
            </a:r>
            <a:r>
              <a:rPr lang="en-IN" dirty="0" smtClean="0"/>
              <a:t>is standardized with respect to verification methodology, description of process and verification opinion</a:t>
            </a:r>
          </a:p>
          <a:p>
            <a:r>
              <a:rPr lang="en-US" dirty="0" smtClean="0"/>
              <a:t>However, it is noticed that verification reports copy text from the monitoring report</a:t>
            </a:r>
          </a:p>
          <a:p>
            <a:r>
              <a:rPr lang="en-US" dirty="0" smtClean="0"/>
              <a:t>Clear description of observations onsite, any changes etc. is not found</a:t>
            </a:r>
          </a:p>
          <a:p>
            <a:r>
              <a:rPr lang="en-US" dirty="0" smtClean="0"/>
              <a:t>Sometimes changes in measuring instruments go unnoticed</a:t>
            </a:r>
          </a:p>
          <a:p>
            <a:r>
              <a:rPr lang="en-US" dirty="0" smtClean="0"/>
              <a:t>DOEs observations from the recorded data are not elaborated</a:t>
            </a:r>
            <a:endParaRPr lang="en-IN" dirty="0"/>
          </a:p>
        </p:txBody>
      </p:sp>
    </p:spTree>
    <p:extLst>
      <p:ext uri="{BB962C8B-B14F-4D97-AF65-F5344CB8AC3E}">
        <p14:creationId xmlns:p14="http://schemas.microsoft.com/office/powerpoint/2010/main" val="8287168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Expectations from the template</a:t>
            </a:r>
            <a:endParaRPr lang="en-IN" dirty="0"/>
          </a:p>
        </p:txBody>
      </p:sp>
      <p:sp>
        <p:nvSpPr>
          <p:cNvPr id="3" name="Content Placeholder 2"/>
          <p:cNvSpPr>
            <a:spLocks noGrp="1"/>
          </p:cNvSpPr>
          <p:nvPr>
            <p:ph idx="1"/>
          </p:nvPr>
        </p:nvSpPr>
        <p:spPr/>
        <p:txBody>
          <a:bodyPr>
            <a:normAutofit fontScale="85000" lnSpcReduction="20000"/>
          </a:bodyPr>
          <a:lstStyle/>
          <a:p>
            <a:r>
              <a:rPr lang="en-IN" dirty="0" smtClean="0"/>
              <a:t>Template should identify features of a project and monitoring plan that a DOE must study and report independently</a:t>
            </a:r>
          </a:p>
          <a:p>
            <a:pPr lvl="1"/>
            <a:r>
              <a:rPr lang="en-IN" dirty="0" smtClean="0"/>
              <a:t>For example, independent evaluation of the implementation of the project as per the PDD</a:t>
            </a:r>
          </a:p>
          <a:p>
            <a:pPr lvl="1"/>
            <a:r>
              <a:rPr lang="en-US" dirty="0" smtClean="0"/>
              <a:t>Adherence to standards for the monitoring instruments, their calibration and maintenance </a:t>
            </a:r>
          </a:p>
          <a:p>
            <a:r>
              <a:rPr lang="en-US" dirty="0" smtClean="0"/>
              <a:t>DOE’s independent assessment of the emission reduction calculations should be properly </a:t>
            </a:r>
            <a:r>
              <a:rPr lang="en-US" dirty="0" smtClean="0"/>
              <a:t>elaborated</a:t>
            </a:r>
          </a:p>
          <a:p>
            <a:r>
              <a:rPr lang="en-US" dirty="0" smtClean="0"/>
              <a:t>In general, the templates should give result in V/V reports that gives confidence in through a truly independent assessment</a:t>
            </a:r>
            <a:endParaRPr lang="en-IN" dirty="0" smtClean="0"/>
          </a:p>
          <a:p>
            <a:endParaRPr lang="en-IN" dirty="0"/>
          </a:p>
        </p:txBody>
      </p:sp>
    </p:spTree>
    <p:extLst>
      <p:ext uri="{BB962C8B-B14F-4D97-AF65-F5344CB8AC3E}">
        <p14:creationId xmlns:p14="http://schemas.microsoft.com/office/powerpoint/2010/main" val="428973938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Thank you!</a:t>
            </a:r>
            <a:endParaRPr lang="en-IN" dirty="0"/>
          </a:p>
        </p:txBody>
      </p:sp>
      <p:sp>
        <p:nvSpPr>
          <p:cNvPr id="3" name="Text Placeholder 2"/>
          <p:cNvSpPr>
            <a:spLocks noGrp="1"/>
          </p:cNvSpPr>
          <p:nvPr>
            <p:ph type="body" idx="1"/>
          </p:nvPr>
        </p:nvSpPr>
        <p:spPr/>
        <p:txBody>
          <a:bodyPr/>
          <a:lstStyle/>
          <a:p>
            <a:endParaRPr lang="en-IN" dirty="0"/>
          </a:p>
        </p:txBody>
      </p:sp>
    </p:spTree>
    <p:extLst>
      <p:ext uri="{BB962C8B-B14F-4D97-AF65-F5344CB8AC3E}">
        <p14:creationId xmlns:p14="http://schemas.microsoft.com/office/powerpoint/2010/main" val="115750288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175</TotalTime>
  <Words>542</Words>
  <Application>Microsoft Office PowerPoint</Application>
  <PresentationFormat>On-screen Show (4:3)</PresentationFormat>
  <Paragraphs>36</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Office Theme</vt:lpstr>
      <vt:lpstr>Validation &amp; Verification Report Templates – RIT Perspective</vt:lpstr>
      <vt:lpstr>Current Formats: Validation/Verification reports</vt:lpstr>
      <vt:lpstr>Main issues with current reports</vt:lpstr>
      <vt:lpstr>Expectation from template</vt:lpstr>
      <vt:lpstr>Main issues: current Verification reports</vt:lpstr>
      <vt:lpstr>Expectations from the template</vt:lpstr>
      <vt:lpstr>Thank you!</vt:lpstr>
    </vt:vector>
  </TitlesOfParts>
  <Company>DELLNBX</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Validation &amp; Verification Report Templates – RIT Perspective</dc:title>
  <dc:creator>Vinay</dc:creator>
  <cp:lastModifiedBy>Vinay</cp:lastModifiedBy>
  <cp:revision>11</cp:revision>
  <dcterms:created xsi:type="dcterms:W3CDTF">2012-03-20T08:18:20Z</dcterms:created>
  <dcterms:modified xsi:type="dcterms:W3CDTF">2012-03-22T11:57:37Z</dcterms:modified>
</cp:coreProperties>
</file>

<file path=docProps/thumbnail.jpeg>
</file>