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7"/>
  </p:notesMasterIdLst>
  <p:handoutMasterIdLst>
    <p:handoutMasterId r:id="rId18"/>
  </p:handoutMasterIdLst>
  <p:sldIdLst>
    <p:sldId id="687" r:id="rId2"/>
    <p:sldId id="831" r:id="rId3"/>
    <p:sldId id="832" r:id="rId4"/>
    <p:sldId id="823" r:id="rId5"/>
    <p:sldId id="830" r:id="rId6"/>
    <p:sldId id="821" r:id="rId7"/>
    <p:sldId id="822" r:id="rId8"/>
    <p:sldId id="824" r:id="rId9"/>
    <p:sldId id="813" r:id="rId10"/>
    <p:sldId id="826" r:id="rId11"/>
    <p:sldId id="828" r:id="rId12"/>
    <p:sldId id="812" r:id="rId13"/>
    <p:sldId id="817" r:id="rId14"/>
    <p:sldId id="818" r:id="rId15"/>
    <p:sldId id="820" r:id="rId16"/>
  </p:sldIdLst>
  <p:sldSz cx="9144000" cy="6858000" type="screen4x3"/>
  <p:notesSz cx="7010400" cy="9296400"/>
  <p:defaultTextStyle>
    <a:defPPr>
      <a:defRPr lang="en-US"/>
    </a:defPPr>
    <a:lvl1pPr algn="l" rtl="0" fontAlgn="base">
      <a:spcBef>
        <a:spcPct val="0"/>
      </a:spcBef>
      <a:spcAft>
        <a:spcPct val="0"/>
      </a:spcAft>
      <a:defRPr sz="32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32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32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32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3200" kern="1200">
        <a:solidFill>
          <a:schemeClr val="tx1"/>
        </a:solidFill>
        <a:latin typeface="Arial" charset="0"/>
        <a:ea typeface="ＭＳ Ｐゴシック" pitchFamily="34" charset="-128"/>
        <a:cs typeface="Arial" charset="0"/>
      </a:defRPr>
    </a:lvl5pPr>
    <a:lvl6pPr marL="2286000" algn="l" defTabSz="914400" rtl="0" eaLnBrk="1" latinLnBrk="0" hangingPunct="1">
      <a:defRPr sz="3200" kern="1200">
        <a:solidFill>
          <a:schemeClr val="tx1"/>
        </a:solidFill>
        <a:latin typeface="Arial" charset="0"/>
        <a:ea typeface="ＭＳ Ｐゴシック" pitchFamily="34" charset="-128"/>
        <a:cs typeface="Arial" charset="0"/>
      </a:defRPr>
    </a:lvl6pPr>
    <a:lvl7pPr marL="2743200" algn="l" defTabSz="914400" rtl="0" eaLnBrk="1" latinLnBrk="0" hangingPunct="1">
      <a:defRPr sz="3200" kern="1200">
        <a:solidFill>
          <a:schemeClr val="tx1"/>
        </a:solidFill>
        <a:latin typeface="Arial" charset="0"/>
        <a:ea typeface="ＭＳ Ｐゴシック" pitchFamily="34" charset="-128"/>
        <a:cs typeface="Arial" charset="0"/>
      </a:defRPr>
    </a:lvl7pPr>
    <a:lvl8pPr marL="3200400" algn="l" defTabSz="914400" rtl="0" eaLnBrk="1" latinLnBrk="0" hangingPunct="1">
      <a:defRPr sz="3200" kern="1200">
        <a:solidFill>
          <a:schemeClr val="tx1"/>
        </a:solidFill>
        <a:latin typeface="Arial" charset="0"/>
        <a:ea typeface="ＭＳ Ｐゴシック" pitchFamily="34" charset="-128"/>
        <a:cs typeface="Arial" charset="0"/>
      </a:defRPr>
    </a:lvl8pPr>
    <a:lvl9pPr marL="3657600" algn="l" defTabSz="914400" rtl="0" eaLnBrk="1" latinLnBrk="0" hangingPunct="1">
      <a:defRPr sz="3200" kern="1200">
        <a:solidFill>
          <a:schemeClr val="tx1"/>
        </a:solidFill>
        <a:latin typeface="Arial" charset="0"/>
        <a:ea typeface="ＭＳ Ｐゴシック" pitchFamily="34" charset="-128"/>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ael Lazarus" initials="" lastIdx="7" clrIdx="0"/>
  <p:cmAuthor id="1" name=" Anja Kollmuss"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397E"/>
    <a:srgbClr val="005395"/>
    <a:srgbClr val="FD780B"/>
    <a:srgbClr val="F79F1D"/>
    <a:srgbClr val="85BD31"/>
    <a:srgbClr val="187DEC"/>
    <a:srgbClr val="666666"/>
    <a:srgbClr val="8C96A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8704" autoAdjust="0"/>
  </p:normalViewPr>
  <p:slideViewPr>
    <p:cSldViewPr>
      <p:cViewPr varScale="1">
        <p:scale>
          <a:sx n="100" d="100"/>
          <a:sy n="100" d="100"/>
        </p:scale>
        <p:origin x="-300" y="-90"/>
      </p:cViewPr>
      <p:guideLst>
        <p:guide orient="horz" pos="3984"/>
        <p:guide orient="horz" pos="840"/>
        <p:guide orient="horz" pos="1264"/>
        <p:guide pos="480"/>
        <p:guide pos="1104"/>
        <p:guide pos="54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04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758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70758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707588"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707589"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sz="1200">
                <a:latin typeface="Arial" pitchFamily="-112" charset="0"/>
                <a:ea typeface="ＭＳ Ｐゴシック" pitchFamily="-112" charset="-128"/>
                <a:cs typeface="ＭＳ Ｐゴシック" pitchFamily="-112" charset="-128"/>
              </a:defRPr>
            </a:lvl1pPr>
          </a:lstStyle>
          <a:p>
            <a:pPr>
              <a:defRPr/>
            </a:pPr>
            <a:fld id="{69E63AFF-33C8-485B-AA7D-818C576DD685}"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4099"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1536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12" charset="0"/>
                <a:ea typeface="ＭＳ Ｐゴシック" pitchFamily="-112" charset="-128"/>
                <a:cs typeface="ＭＳ Ｐゴシック" pitchFamily="-112" charset="-128"/>
              </a:defRPr>
            </a:lvl1pPr>
          </a:lstStyle>
          <a:p>
            <a:pPr>
              <a:defRPr/>
            </a:pPr>
            <a:endParaRPr lang="de-DE"/>
          </a:p>
        </p:txBody>
      </p:sp>
      <p:sp>
        <p:nvSpPr>
          <p:cNvPr id="4103"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eaLnBrk="0" hangingPunct="0">
              <a:defRPr sz="1200">
                <a:latin typeface="Arial" pitchFamily="-112" charset="0"/>
                <a:ea typeface="ＭＳ Ｐゴシック" pitchFamily="-112" charset="-128"/>
                <a:cs typeface="ＭＳ Ｐゴシック" pitchFamily="-112" charset="-128"/>
              </a:defRPr>
            </a:lvl1pPr>
          </a:lstStyle>
          <a:p>
            <a:pPr>
              <a:defRPr/>
            </a:pPr>
            <a:fld id="{0EEBD531-91B7-4294-A6F3-A1D2CBD0F5A0}"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64" charset="-128"/>
        <a:cs typeface="ＭＳ Ｐゴシック" pitchFamily="-112"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F4118031-D6CD-479C-811A-8502539C96D0}" type="slidenum">
              <a:rPr lang="en-US" smtClean="0">
                <a:latin typeface="Arial" charset="0"/>
                <a:ea typeface="ＭＳ Ｐゴシック" pitchFamily="34" charset="-128"/>
              </a:rPr>
              <a:pPr/>
              <a:t>1</a:t>
            </a:fld>
            <a:endParaRPr lang="en-US" smtClean="0">
              <a:latin typeface="Arial" charset="0"/>
              <a:ea typeface="ＭＳ Ｐゴシック" pitchFamily="34" charset="-128"/>
            </a:endParaRPr>
          </a:p>
        </p:txBody>
      </p:sp>
      <p:sp>
        <p:nvSpPr>
          <p:cNvPr id="18434" name="Rectangle 2"/>
          <p:cNvSpPr>
            <a:spLocks noGrp="1" noRot="1" noChangeAspect="1" noChangeArrowheads="1" noTextEdit="1"/>
          </p:cNvSpPr>
          <p:nvPr>
            <p:ph type="sldImg"/>
          </p:nvPr>
        </p:nvSpPr>
        <p:spPr>
          <a:xfrm>
            <a:off x="352425" y="242888"/>
            <a:ext cx="3148013" cy="2360612"/>
          </a:xfrm>
          <a:solidFill>
            <a:srgbClr val="FFFFFF"/>
          </a:solidFill>
          <a:ln/>
        </p:spPr>
      </p:sp>
      <p:sp>
        <p:nvSpPr>
          <p:cNvPr id="18435" name="Rectangle 3"/>
          <p:cNvSpPr>
            <a:spLocks noGrp="1" noChangeArrowheads="1"/>
          </p:cNvSpPr>
          <p:nvPr>
            <p:ph type="body" idx="1"/>
          </p:nvPr>
        </p:nvSpPr>
        <p:spPr>
          <a:xfrm>
            <a:off x="346075" y="2733675"/>
            <a:ext cx="6318250" cy="6210300"/>
          </a:xfrm>
          <a:solidFill>
            <a:srgbClr val="FFFFFF"/>
          </a:solidFill>
          <a:ln>
            <a:solidFill>
              <a:srgbClr val="000000"/>
            </a:solidFill>
          </a:ln>
        </p:spPr>
        <p:txBody>
          <a:bodyPr/>
          <a:lstStyle/>
          <a:p>
            <a:pPr eaLnBrk="1" hangingPunct="1"/>
            <a:endParaRPr lang="en-GB"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20483" name="Slide Number Placeholder 3"/>
          <p:cNvSpPr>
            <a:spLocks noGrp="1"/>
          </p:cNvSpPr>
          <p:nvPr>
            <p:ph type="sldNum" sz="quarter" idx="5"/>
          </p:nvPr>
        </p:nvSpPr>
        <p:spPr>
          <a:noFill/>
        </p:spPr>
        <p:txBody>
          <a:bodyPr/>
          <a:lstStyle/>
          <a:p>
            <a:fld id="{DF8D28FC-0603-4EA8-B1F6-AEDA929A9AC7}" type="slidenum">
              <a:rPr lang="en-US" smtClean="0">
                <a:latin typeface="Arial" charset="0"/>
                <a:ea typeface="ＭＳ Ｐゴシック" pitchFamily="34" charset="-128"/>
              </a:rPr>
              <a:pPr/>
              <a:t>2</a:t>
            </a:fld>
            <a:endParaRPr lang="en-US" smtClean="0">
              <a:latin typeface="Arial"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a:ln/>
        </p:spPr>
      </p:sp>
      <p:sp>
        <p:nvSpPr>
          <p:cNvPr id="22530"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22531" name="Slide Number Placeholder 3"/>
          <p:cNvSpPr>
            <a:spLocks noGrp="1"/>
          </p:cNvSpPr>
          <p:nvPr>
            <p:ph type="sldNum" sz="quarter" idx="5"/>
          </p:nvPr>
        </p:nvSpPr>
        <p:spPr>
          <a:noFill/>
        </p:spPr>
        <p:txBody>
          <a:bodyPr/>
          <a:lstStyle/>
          <a:p>
            <a:fld id="{59F9BA32-6F3F-4288-89E2-0B896D49D9E5}" type="slidenum">
              <a:rPr lang="en-US" smtClean="0">
                <a:latin typeface="Arial" charset="0"/>
                <a:ea typeface="ＭＳ Ｐゴシック" pitchFamily="34" charset="-128"/>
              </a:rPr>
              <a:pPr/>
              <a:t>3</a:t>
            </a:fld>
            <a:endParaRPr lang="en-US" smtClean="0">
              <a:latin typeface="Arial"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p:spPr>
        <p:txBody>
          <a:bodyPr/>
          <a:lstStyle/>
          <a:p>
            <a:endParaRPr lang="en-US" smtClean="0">
              <a:ea typeface="ＭＳ Ｐゴシック" pitchFamily="34" charset="-128"/>
            </a:endParaRPr>
          </a:p>
          <a:p>
            <a:endParaRPr lang="en-US" smtClean="0">
              <a:ea typeface="ＭＳ Ｐゴシック" pitchFamily="34" charset="-128"/>
            </a:endParaRPr>
          </a:p>
        </p:txBody>
      </p:sp>
      <p:sp>
        <p:nvSpPr>
          <p:cNvPr id="29699" name="Slide Number Placeholder 3"/>
          <p:cNvSpPr>
            <a:spLocks noGrp="1"/>
          </p:cNvSpPr>
          <p:nvPr>
            <p:ph type="sldNum" sz="quarter" idx="5"/>
          </p:nvPr>
        </p:nvSpPr>
        <p:spPr>
          <a:noFill/>
        </p:spPr>
        <p:txBody>
          <a:bodyPr/>
          <a:lstStyle/>
          <a:p>
            <a:fld id="{AEC43AD6-0283-4627-A1AC-00B0D4353309}" type="slidenum">
              <a:rPr lang="en-US" smtClean="0">
                <a:latin typeface="Arial" charset="0"/>
                <a:ea typeface="ＭＳ Ｐゴシック" pitchFamily="34" charset="-128"/>
              </a:rPr>
              <a:pPr/>
              <a:t>9</a:t>
            </a:fld>
            <a:endParaRPr lang="en-US" smtClean="0">
              <a:latin typeface="Arial"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33795" name="Slide Number Placeholder 3"/>
          <p:cNvSpPr>
            <a:spLocks noGrp="1"/>
          </p:cNvSpPr>
          <p:nvPr>
            <p:ph type="sldNum" sz="quarter" idx="5"/>
          </p:nvPr>
        </p:nvSpPr>
        <p:spPr>
          <a:noFill/>
        </p:spPr>
        <p:txBody>
          <a:bodyPr/>
          <a:lstStyle/>
          <a:p>
            <a:fld id="{CC0E163C-1E30-48AC-8237-C8D25EA65A4F}" type="slidenum">
              <a:rPr lang="en-US" smtClean="0">
                <a:latin typeface="Arial" charset="0"/>
                <a:ea typeface="ＭＳ Ｐゴシック" pitchFamily="34" charset="-128"/>
              </a:rPr>
              <a:pPr/>
              <a:t>12</a:t>
            </a:fld>
            <a:endParaRPr lang="en-US" smtClean="0">
              <a:latin typeface="Arial"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85800" y="2947987"/>
            <a:ext cx="7924800" cy="2081213"/>
          </a:xfrm>
        </p:spPr>
        <p:txBody>
          <a:bodyPr/>
          <a:lstStyle>
            <a:lvl1pPr algn="l">
              <a:defRPr sz="4000" b="1" cap="all">
                <a:solidFill>
                  <a:srgbClr val="005395"/>
                </a:solidFill>
              </a:defRPr>
            </a:lvl1pPr>
          </a:lstStyle>
          <a:p>
            <a:r>
              <a:rPr lang="es-ES" smtClean="0"/>
              <a:t>Haga clic para modificar el estilo de título del patrón</a:t>
            </a:r>
            <a:endParaRPr lang="de-DE" dirty="0"/>
          </a:p>
        </p:txBody>
      </p:sp>
      <p:sp>
        <p:nvSpPr>
          <p:cNvPr id="3" name="Textplatzhalter 2"/>
          <p:cNvSpPr>
            <a:spLocks noGrp="1"/>
          </p:cNvSpPr>
          <p:nvPr>
            <p:ph type="body" idx="1"/>
          </p:nvPr>
        </p:nvSpPr>
        <p:spPr>
          <a:xfrm>
            <a:off x="685800" y="2019300"/>
            <a:ext cx="7924800" cy="890587"/>
          </a:xfrm>
        </p:spPr>
        <p:txBody>
          <a:bodyPr anchor="b"/>
          <a:lstStyle>
            <a:lvl1pPr marL="0" indent="0">
              <a:buNone/>
              <a:defRPr sz="20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dirty="0" smtClean="0"/>
              <a:t>Textmasterformate durch Klicken bearbeiten</a:t>
            </a:r>
          </a:p>
        </p:txBody>
      </p:sp>
      <p:sp>
        <p:nvSpPr>
          <p:cNvPr id="4" name="Rectangle 6"/>
          <p:cNvSpPr>
            <a:spLocks noGrp="1" noChangeArrowheads="1"/>
          </p:cNvSpPr>
          <p:nvPr>
            <p:ph type="sldNum" sz="quarter" idx="10"/>
          </p:nvPr>
        </p:nvSpPr>
        <p:spPr>
          <a:ln/>
        </p:spPr>
        <p:txBody>
          <a:bodyPr/>
          <a:lstStyle>
            <a:lvl1pPr>
              <a:defRPr/>
            </a:lvl1pPr>
          </a:lstStyle>
          <a:p>
            <a:pPr>
              <a:defRPr/>
            </a:pPr>
            <a:fld id="{2EA6FD07-2B4C-4E4A-BFD9-7BD80EF258BB}"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4" name="Titel 1"/>
          <p:cNvSpPr>
            <a:spLocks noGrp="1"/>
          </p:cNvSpPr>
          <p:nvPr>
            <p:ph type="title"/>
          </p:nvPr>
        </p:nvSpPr>
        <p:spPr>
          <a:xfrm>
            <a:off x="1676400" y="4800600"/>
            <a:ext cx="6934200" cy="566738"/>
          </a:xfrm>
        </p:spPr>
        <p:txBody>
          <a:bodyPr anchor="b"/>
          <a:lstStyle>
            <a:lvl1pPr algn="l">
              <a:defRPr sz="2000" b="1"/>
            </a:lvl1pPr>
          </a:lstStyle>
          <a:p>
            <a:r>
              <a:rPr lang="de-DE" dirty="0" smtClean="0"/>
              <a:t>Titelmasterformat durch Klicken bearbeiten</a:t>
            </a:r>
            <a:endParaRPr lang="de-DE" dirty="0"/>
          </a:p>
        </p:txBody>
      </p:sp>
      <p:sp>
        <p:nvSpPr>
          <p:cNvPr id="5" name="Bildplatzhalter 2"/>
          <p:cNvSpPr>
            <a:spLocks noGrp="1"/>
          </p:cNvSpPr>
          <p:nvPr>
            <p:ph type="pic" idx="1"/>
          </p:nvPr>
        </p:nvSpPr>
        <p:spPr>
          <a:xfrm>
            <a:off x="1752600" y="1346200"/>
            <a:ext cx="6858000" cy="3394074"/>
          </a:xfrm>
        </p:spPr>
        <p:txBody>
          <a:bodyPr/>
          <a:lstStyle>
            <a:lvl1pPr marL="0" indent="0">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6" name="Textplatzhalter 3"/>
          <p:cNvSpPr>
            <a:spLocks noGrp="1"/>
          </p:cNvSpPr>
          <p:nvPr>
            <p:ph type="body" sz="half" idx="2"/>
          </p:nvPr>
        </p:nvSpPr>
        <p:spPr>
          <a:xfrm>
            <a:off x="1676400" y="5367338"/>
            <a:ext cx="6934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Textmasterformate durch Klicken bearbeiten</a:t>
            </a:r>
          </a:p>
        </p:txBody>
      </p:sp>
      <p:sp>
        <p:nvSpPr>
          <p:cNvPr id="7" name="Rectangle 6"/>
          <p:cNvSpPr>
            <a:spLocks noGrp="1" noChangeArrowheads="1"/>
          </p:cNvSpPr>
          <p:nvPr>
            <p:ph type="sldNum" sz="quarter" idx="10"/>
          </p:nvPr>
        </p:nvSpPr>
        <p:spPr>
          <a:ln/>
        </p:spPr>
        <p:txBody>
          <a:bodyPr/>
          <a:lstStyle>
            <a:lvl1pPr>
              <a:defRPr/>
            </a:lvl1pPr>
          </a:lstStyle>
          <a:p>
            <a:pPr>
              <a:defRPr/>
            </a:pPr>
            <a:fld id="{99AE40B7-9EE5-48C6-9E25-1323629E147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4" name="Titel 1"/>
          <p:cNvSpPr txBox="1">
            <a:spLocks/>
          </p:cNvSpPr>
          <p:nvPr userDrawn="1"/>
        </p:nvSpPr>
        <p:spPr bwMode="auto">
          <a:xfrm>
            <a:off x="1676400" y="4800600"/>
            <a:ext cx="6934200" cy="566738"/>
          </a:xfrm>
          <a:prstGeom prst="rect">
            <a:avLst/>
          </a:prstGeom>
          <a:noFill/>
          <a:ln w="9525">
            <a:noFill/>
            <a:miter lim="800000"/>
            <a:headEnd/>
            <a:tailEnd/>
          </a:ln>
        </p:spPr>
        <p:txBody>
          <a:bodyPr lIns="91429" tIns="45714" rIns="91429" bIns="45714" anchor="b"/>
          <a:lstStyle>
            <a:lvl1pPr algn="l">
              <a:defRPr sz="2000" b="1"/>
            </a:lvl1pPr>
          </a:lstStyle>
          <a:p>
            <a:pPr eaLnBrk="0" hangingPunct="0">
              <a:defRPr/>
            </a:pPr>
            <a:r>
              <a:rPr lang="de-DE" kern="0" dirty="0" smtClean="0">
                <a:solidFill>
                  <a:srgbClr val="005395"/>
                </a:solidFill>
                <a:latin typeface="+mj-lt"/>
                <a:ea typeface="+mj-ea"/>
                <a:cs typeface="ＭＳ Ｐゴシック" pitchFamily="-112" charset="-128"/>
              </a:rPr>
              <a:t>Titelmasterformat durch Klicken bearbeiten</a:t>
            </a:r>
            <a:endParaRPr lang="de-DE" kern="0" dirty="0">
              <a:solidFill>
                <a:srgbClr val="005395"/>
              </a:solidFill>
              <a:latin typeface="+mj-lt"/>
              <a:ea typeface="+mj-ea"/>
              <a:cs typeface="ＭＳ Ｐゴシック" pitchFamily="-112" charset="-128"/>
            </a:endParaRPr>
          </a:p>
        </p:txBody>
      </p:sp>
      <p:sp>
        <p:nvSpPr>
          <p:cNvPr id="5" name="Bildplatzhalter 2"/>
          <p:cNvSpPr>
            <a:spLocks noGrp="1"/>
          </p:cNvSpPr>
          <p:nvPr>
            <p:ph type="pic" idx="1"/>
          </p:nvPr>
        </p:nvSpPr>
        <p:spPr>
          <a:xfrm>
            <a:off x="1752600" y="1333500"/>
            <a:ext cx="3048000" cy="3394074"/>
          </a:xfrm>
        </p:spPr>
        <p:txBody>
          <a:bodyPr/>
          <a:lstStyle>
            <a:lvl1pPr marL="0" indent="0">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6" name="Textplatzhalter 3"/>
          <p:cNvSpPr>
            <a:spLocks noGrp="1"/>
          </p:cNvSpPr>
          <p:nvPr>
            <p:ph type="body" sz="half" idx="2"/>
          </p:nvPr>
        </p:nvSpPr>
        <p:spPr>
          <a:xfrm>
            <a:off x="1676400" y="5367338"/>
            <a:ext cx="6934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Textmasterformate durch Klicken bearbeiten</a:t>
            </a:r>
          </a:p>
        </p:txBody>
      </p:sp>
      <p:sp>
        <p:nvSpPr>
          <p:cNvPr id="7" name="Foliennummernplatzhalter 2"/>
          <p:cNvSpPr>
            <a:spLocks noGrp="1"/>
          </p:cNvSpPr>
          <p:nvPr>
            <p:ph type="sldNum" sz="quarter" idx="10"/>
          </p:nvPr>
        </p:nvSpPr>
        <p:spPr/>
        <p:txBody>
          <a:bodyPr/>
          <a:lstStyle>
            <a:lvl1pPr>
              <a:defRPr/>
            </a:lvl1pPr>
          </a:lstStyle>
          <a:p>
            <a:pPr>
              <a:defRPr/>
            </a:pPr>
            <a:fld id="{7A74B8A8-8491-4807-BC68-B7B2C3B7A402}"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685800" y="1346200"/>
            <a:ext cx="4648200" cy="457200"/>
          </a:xfrm>
        </p:spPr>
        <p:txBody>
          <a:bodyPr/>
          <a:lstStyle/>
          <a:p>
            <a:r>
              <a:rPr lang="de-AT" dirty="0" smtClean="0"/>
              <a:t>Mastertitelformat bearbeiten</a:t>
            </a:r>
            <a:endParaRPr lang="de-DE" dirty="0"/>
          </a:p>
        </p:txBody>
      </p:sp>
      <p:sp>
        <p:nvSpPr>
          <p:cNvPr id="4" name="Bildplatzhalter 2"/>
          <p:cNvSpPr>
            <a:spLocks noGrp="1"/>
          </p:cNvSpPr>
          <p:nvPr>
            <p:ph type="pic" idx="1"/>
          </p:nvPr>
        </p:nvSpPr>
        <p:spPr>
          <a:xfrm>
            <a:off x="5562600" y="1333500"/>
            <a:ext cx="3048000" cy="3695700"/>
          </a:xfrm>
        </p:spPr>
        <p:txBody>
          <a:bodyPr/>
          <a:lstStyle>
            <a:lvl1pPr marL="0" indent="0">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16" name="Textplatzhalter 15"/>
          <p:cNvSpPr>
            <a:spLocks noGrp="1"/>
          </p:cNvSpPr>
          <p:nvPr>
            <p:ph type="body" sz="quarter" idx="12"/>
          </p:nvPr>
        </p:nvSpPr>
        <p:spPr>
          <a:xfrm>
            <a:off x="685800" y="2019300"/>
            <a:ext cx="4648200" cy="4305300"/>
          </a:xfrm>
        </p:spPr>
        <p:txBody>
          <a:bodyPr/>
          <a:lstStyle/>
          <a:p>
            <a:pPr lvl="0"/>
            <a:r>
              <a:rPr lang="de-AT" smtClean="0"/>
              <a:t>Mastertextformat bearbeiten</a:t>
            </a:r>
          </a:p>
          <a:p>
            <a:pPr lvl="1"/>
            <a:r>
              <a:rPr lang="de-AT" smtClean="0"/>
              <a:t>Zweite Ebene</a:t>
            </a:r>
          </a:p>
          <a:p>
            <a:pPr lvl="2"/>
            <a:r>
              <a:rPr lang="de-AT" smtClean="0"/>
              <a:t>Dritte Ebene</a:t>
            </a:r>
          </a:p>
          <a:p>
            <a:pPr lvl="3"/>
            <a:r>
              <a:rPr lang="de-AT" smtClean="0"/>
              <a:t>Vierte Ebene</a:t>
            </a:r>
          </a:p>
          <a:p>
            <a:pPr lvl="4"/>
            <a:r>
              <a:rPr lang="de-AT" smtClean="0"/>
              <a:t>Fünfte Ebene</a:t>
            </a:r>
            <a:endParaRPr lang="de-DE"/>
          </a:p>
        </p:txBody>
      </p:sp>
      <p:sp>
        <p:nvSpPr>
          <p:cNvPr id="5" name="Rectangle 6"/>
          <p:cNvSpPr>
            <a:spLocks noGrp="1" noChangeArrowheads="1"/>
          </p:cNvSpPr>
          <p:nvPr>
            <p:ph type="sldNum" sz="quarter" idx="13"/>
          </p:nvPr>
        </p:nvSpPr>
        <p:spPr>
          <a:ln/>
        </p:spPr>
        <p:txBody>
          <a:bodyPr/>
          <a:lstStyle>
            <a:lvl1pPr>
              <a:defRPr/>
            </a:lvl1pPr>
          </a:lstStyle>
          <a:p>
            <a:pPr>
              <a:defRPr/>
            </a:pPr>
            <a:fld id="{FBE96377-F847-4C92-8848-8672D871B242}"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4" name="Titel 1"/>
          <p:cNvSpPr txBox="1">
            <a:spLocks/>
          </p:cNvSpPr>
          <p:nvPr userDrawn="1"/>
        </p:nvSpPr>
        <p:spPr bwMode="auto">
          <a:xfrm>
            <a:off x="685800" y="1346200"/>
            <a:ext cx="4648200" cy="457200"/>
          </a:xfrm>
          <a:prstGeom prst="rect">
            <a:avLst/>
          </a:prstGeom>
          <a:noFill/>
          <a:ln w="9525">
            <a:noFill/>
            <a:miter lim="800000"/>
            <a:headEnd/>
            <a:tailEnd/>
          </a:ln>
        </p:spPr>
        <p:txBody>
          <a:bodyPr lIns="91429" tIns="45714" rIns="91429" bIns="45714"/>
          <a:lstStyle/>
          <a:p>
            <a:pPr eaLnBrk="0" hangingPunct="0">
              <a:defRPr/>
            </a:pPr>
            <a:r>
              <a:rPr lang="de-AT" sz="2200" b="1" kern="0">
                <a:solidFill>
                  <a:srgbClr val="005395"/>
                </a:solidFill>
                <a:latin typeface="+mj-lt"/>
                <a:ea typeface="+mj-ea"/>
                <a:cs typeface="ＭＳ Ｐゴシック" pitchFamily="-112" charset="-128"/>
              </a:rPr>
              <a:t>Mastertitelformat bearbeiten</a:t>
            </a:r>
            <a:endParaRPr lang="de-DE" sz="2200" b="1" kern="0" dirty="0">
              <a:solidFill>
                <a:srgbClr val="005395"/>
              </a:solidFill>
              <a:latin typeface="+mj-lt"/>
              <a:ea typeface="+mj-ea"/>
              <a:cs typeface="ＭＳ Ｐゴシック" pitchFamily="-112" charset="-128"/>
            </a:endParaRPr>
          </a:p>
        </p:txBody>
      </p:sp>
      <p:sp>
        <p:nvSpPr>
          <p:cNvPr id="5" name="Bildplatzhalter 2"/>
          <p:cNvSpPr>
            <a:spLocks noGrp="1"/>
          </p:cNvSpPr>
          <p:nvPr>
            <p:ph type="pic" idx="1"/>
          </p:nvPr>
        </p:nvSpPr>
        <p:spPr>
          <a:xfrm>
            <a:off x="762000" y="2006600"/>
            <a:ext cx="2895600" cy="4318000"/>
          </a:xfrm>
        </p:spPr>
        <p:txBody>
          <a:bodyPr/>
          <a:lstStyle>
            <a:lvl1pPr marL="0" indent="0">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dirty="0"/>
          </a:p>
        </p:txBody>
      </p:sp>
      <p:sp>
        <p:nvSpPr>
          <p:cNvPr id="8" name="Textplatzhalter 15"/>
          <p:cNvSpPr>
            <a:spLocks noGrp="1"/>
          </p:cNvSpPr>
          <p:nvPr>
            <p:ph type="body" sz="quarter" idx="12"/>
          </p:nvPr>
        </p:nvSpPr>
        <p:spPr>
          <a:xfrm>
            <a:off x="3962400" y="2019300"/>
            <a:ext cx="4648200" cy="4305300"/>
          </a:xfrm>
        </p:spPr>
        <p:txBody>
          <a:bodyPr/>
          <a:lstStyle/>
          <a:p>
            <a:pPr lvl="0"/>
            <a:r>
              <a:rPr lang="de-AT" dirty="0" smtClean="0"/>
              <a:t>Mastertextformat bearbeiten</a:t>
            </a:r>
          </a:p>
          <a:p>
            <a:pPr lvl="1"/>
            <a:r>
              <a:rPr lang="de-AT" dirty="0" smtClean="0"/>
              <a:t>Zweite Ebene</a:t>
            </a:r>
          </a:p>
          <a:p>
            <a:pPr lvl="2"/>
            <a:r>
              <a:rPr lang="de-AT" dirty="0" smtClean="0"/>
              <a:t>Dritte Ebene</a:t>
            </a:r>
          </a:p>
          <a:p>
            <a:pPr lvl="3"/>
            <a:r>
              <a:rPr lang="de-AT" dirty="0" smtClean="0"/>
              <a:t>Vierte Ebene</a:t>
            </a:r>
          </a:p>
          <a:p>
            <a:pPr lvl="4"/>
            <a:r>
              <a:rPr lang="de-AT" dirty="0" smtClean="0"/>
              <a:t>Fünfte Ebene</a:t>
            </a:r>
            <a:endParaRPr lang="de-DE" dirty="0"/>
          </a:p>
        </p:txBody>
      </p:sp>
      <p:sp>
        <p:nvSpPr>
          <p:cNvPr id="6" name="Foliennummernplatzhalter 2"/>
          <p:cNvSpPr>
            <a:spLocks noGrp="1"/>
          </p:cNvSpPr>
          <p:nvPr>
            <p:ph type="sldNum" sz="quarter" idx="13"/>
          </p:nvPr>
        </p:nvSpPr>
        <p:spPr/>
        <p:txBody>
          <a:bodyPr/>
          <a:lstStyle>
            <a:lvl1pPr>
              <a:defRPr/>
            </a:lvl1pPr>
          </a:lstStyle>
          <a:p>
            <a:pPr>
              <a:defRPr/>
            </a:pPr>
            <a:fld id="{18340D27-21A0-435A-B326-85EFD4A8346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4" name="Bild 9" descr="header_cdmwatch_200907_200dpi.jpg"/>
          <p:cNvPicPr>
            <a:picLocks noChangeAspect="1"/>
          </p:cNvPicPr>
          <p:nvPr userDrawn="1"/>
        </p:nvPicPr>
        <p:blipFill>
          <a:blip r:embed="rId2"/>
          <a:srcRect t="14764" b="12303"/>
          <a:stretch>
            <a:fillRect/>
          </a:stretch>
        </p:blipFill>
        <p:spPr bwMode="auto">
          <a:xfrm>
            <a:off x="0" y="0"/>
            <a:ext cx="9144000" cy="1066800"/>
          </a:xfrm>
          <a:prstGeom prst="rect">
            <a:avLst/>
          </a:prstGeom>
          <a:noFill/>
          <a:ln w="9525">
            <a:noFill/>
            <a:miter lim="800000"/>
            <a:headEnd/>
            <a:tailEnd/>
          </a:ln>
        </p:spPr>
      </p:pic>
      <p:sp>
        <p:nvSpPr>
          <p:cNvPr id="1354756" name="Rectangle 4"/>
          <p:cNvSpPr>
            <a:spLocks noGrp="1" noChangeArrowheads="1"/>
          </p:cNvSpPr>
          <p:nvPr>
            <p:ph type="ctrTitle"/>
          </p:nvPr>
        </p:nvSpPr>
        <p:spPr>
          <a:xfrm>
            <a:off x="685800" y="2019300"/>
            <a:ext cx="7924800" cy="1028700"/>
          </a:xfrm>
        </p:spPr>
        <p:txBody>
          <a:bodyPr anchor="ctr"/>
          <a:lstStyle>
            <a:lvl1pPr>
              <a:defRPr sz="2400">
                <a:solidFill>
                  <a:srgbClr val="005395"/>
                </a:solidFill>
              </a:defRPr>
            </a:lvl1pPr>
          </a:lstStyle>
          <a:p>
            <a:r>
              <a:rPr lang="en-US" dirty="0"/>
              <a:t>Click to edit Master title style</a:t>
            </a:r>
          </a:p>
        </p:txBody>
      </p:sp>
      <p:sp>
        <p:nvSpPr>
          <p:cNvPr id="1354757" name="Rectangle 5"/>
          <p:cNvSpPr>
            <a:spLocks noGrp="1" noChangeArrowheads="1"/>
          </p:cNvSpPr>
          <p:nvPr>
            <p:ph type="subTitle" idx="1"/>
          </p:nvPr>
        </p:nvSpPr>
        <p:spPr>
          <a:xfrm>
            <a:off x="1676400" y="3060700"/>
            <a:ext cx="6934200" cy="1892300"/>
          </a:xfrm>
        </p:spPr>
        <p:txBody>
          <a:bodyPr/>
          <a:lstStyle>
            <a:lvl1pPr>
              <a:defRPr>
                <a:solidFill>
                  <a:schemeClr val="tx1"/>
                </a:solidFill>
              </a:defRPr>
            </a:lvl1pPr>
          </a:lstStyle>
          <a:p>
            <a:r>
              <a:rPr lang="en-US" dirty="0"/>
              <a:t>Click to edit Master subtitle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defRPr>
                <a:solidFill>
                  <a:schemeClr val="tx1"/>
                </a:solidFill>
              </a:defRPr>
            </a:lvl1pPr>
            <a:lvl2pPr>
              <a:buClr>
                <a:srgbClr val="85BD31"/>
              </a:buClr>
              <a:buFont typeface="Arial"/>
              <a:buChar char="•"/>
              <a:defRPr>
                <a:solidFill>
                  <a:schemeClr val="tx1"/>
                </a:solidFill>
              </a:defRPr>
            </a:lvl2pPr>
            <a:lvl3pPr>
              <a:buClr>
                <a:srgbClr val="85BD31"/>
              </a:buClr>
              <a:buFont typeface="Arial"/>
              <a:buChar char="•"/>
              <a:defRPr>
                <a:solidFill>
                  <a:schemeClr val="tx1"/>
                </a:solidFill>
              </a:defRPr>
            </a:lvl3pPr>
            <a:lvl4pPr>
              <a:buClr>
                <a:srgbClr val="85BD31"/>
              </a:buClr>
              <a:buFont typeface="Arial"/>
              <a:buChar char="•"/>
              <a:defRPr>
                <a:solidFill>
                  <a:schemeClr val="tx1"/>
                </a:solidFill>
              </a:defRPr>
            </a:lvl4pPr>
            <a:lvl5pPr>
              <a:buClr>
                <a:srgbClr val="85BD31"/>
              </a:buClr>
              <a:buFont typeface="Arial"/>
              <a:buChar char="•"/>
              <a:defRPr>
                <a:solidFill>
                  <a:schemeClr val="tx1"/>
                </a:solidFill>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6"/>
          <p:cNvSpPr>
            <a:spLocks noGrp="1" noChangeArrowheads="1"/>
          </p:cNvSpPr>
          <p:nvPr>
            <p:ph type="sldNum" sz="quarter" idx="10"/>
          </p:nvPr>
        </p:nvSpPr>
        <p:spPr>
          <a:ln/>
        </p:spPr>
        <p:txBody>
          <a:bodyPr/>
          <a:lstStyle>
            <a:lvl1pPr>
              <a:defRPr/>
            </a:lvl1pPr>
          </a:lstStyle>
          <a:p>
            <a:pPr>
              <a:defRPr/>
            </a:pPr>
            <a:fld id="{210A2127-AC75-4524-A147-81A80D920C91}"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005395"/>
                </a:solidFill>
              </a:defRPr>
            </a:lvl1pPr>
          </a:lstStyle>
          <a:p>
            <a:r>
              <a:rPr lang="de-DE" dirty="0" smtClean="0"/>
              <a:t>Titelmasterformat durch Klicken bearbeiten</a:t>
            </a:r>
            <a:endParaRPr lang="de-DE" dirty="0"/>
          </a:p>
        </p:txBody>
      </p:sp>
      <p:sp>
        <p:nvSpPr>
          <p:cNvPr id="3" name="Inhaltsplatzhalter 2"/>
          <p:cNvSpPr>
            <a:spLocks noGrp="1"/>
          </p:cNvSpPr>
          <p:nvPr>
            <p:ph sz="half" idx="1"/>
          </p:nvPr>
        </p:nvSpPr>
        <p:spPr>
          <a:xfrm>
            <a:off x="1676400" y="2019300"/>
            <a:ext cx="3352800" cy="4305300"/>
          </a:xfrm>
        </p:spPr>
        <p:txBody>
          <a:bodyPr/>
          <a:lstStyle>
            <a:lvl1pPr>
              <a:defRPr sz="2000">
                <a:solidFill>
                  <a:srgbClr val="85BD31"/>
                </a:solidFill>
              </a:defRPr>
            </a:lvl1pPr>
            <a:lvl2pPr>
              <a:buClr>
                <a:srgbClr val="85BD31"/>
              </a:buClr>
              <a:buFont typeface="Arial"/>
              <a:buChar char="•"/>
              <a:defRPr sz="1800">
                <a:solidFill>
                  <a:schemeClr val="tx1"/>
                </a:solidFill>
              </a:defRPr>
            </a:lvl2pPr>
            <a:lvl3pPr>
              <a:buClr>
                <a:srgbClr val="85BD31"/>
              </a:buClr>
              <a:buFont typeface="Arial"/>
              <a:buChar char="•"/>
              <a:defRPr sz="1600">
                <a:solidFill>
                  <a:schemeClr val="tx1"/>
                </a:solidFill>
              </a:defRPr>
            </a:lvl3pPr>
            <a:lvl4pPr>
              <a:buClr>
                <a:srgbClr val="85BD31"/>
              </a:buClr>
              <a:buFont typeface="Arial"/>
              <a:buChar char="•"/>
              <a:defRPr sz="1400">
                <a:solidFill>
                  <a:schemeClr val="tx1"/>
                </a:solidFill>
              </a:defRPr>
            </a:lvl4pPr>
            <a:lvl5pPr>
              <a:buClr>
                <a:srgbClr val="85BD31"/>
              </a:buClr>
              <a:buFont typeface="Arial"/>
              <a:buChar char="•"/>
              <a:defRPr sz="1400">
                <a:solidFill>
                  <a:schemeClr val="tx1"/>
                </a:solidFill>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Inhaltsplatzhalter 3"/>
          <p:cNvSpPr>
            <a:spLocks noGrp="1"/>
          </p:cNvSpPr>
          <p:nvPr>
            <p:ph sz="half" idx="2"/>
          </p:nvPr>
        </p:nvSpPr>
        <p:spPr>
          <a:xfrm>
            <a:off x="5257800" y="2019300"/>
            <a:ext cx="3352800" cy="4305300"/>
          </a:xfrm>
        </p:spPr>
        <p:txBody>
          <a:bodyPr/>
          <a:lstStyle>
            <a:lvl1pPr>
              <a:defRPr sz="2000">
                <a:solidFill>
                  <a:srgbClr val="85BD31"/>
                </a:solidFill>
              </a:defRPr>
            </a:lvl1pPr>
            <a:lvl2pPr>
              <a:buClr>
                <a:srgbClr val="85BD31"/>
              </a:buClr>
              <a:buFont typeface="Arial"/>
              <a:buChar char="•"/>
              <a:defRPr sz="1800">
                <a:solidFill>
                  <a:srgbClr val="3B4850"/>
                </a:solidFill>
              </a:defRPr>
            </a:lvl2pPr>
            <a:lvl3pPr>
              <a:buClr>
                <a:srgbClr val="85BD31"/>
              </a:buClr>
              <a:buFont typeface="Arial"/>
              <a:buChar char="•"/>
              <a:defRPr sz="1600">
                <a:solidFill>
                  <a:srgbClr val="3B4850"/>
                </a:solidFill>
              </a:defRPr>
            </a:lvl3pPr>
            <a:lvl4pPr>
              <a:buClr>
                <a:srgbClr val="85BD31"/>
              </a:buClr>
              <a:buFont typeface="Arial"/>
              <a:buChar char="•"/>
              <a:defRPr sz="1400">
                <a:solidFill>
                  <a:srgbClr val="3B4850"/>
                </a:solidFill>
              </a:defRPr>
            </a:lvl4pPr>
            <a:lvl5pPr>
              <a:buClr>
                <a:srgbClr val="85BD31"/>
              </a:buClr>
              <a:buFont typeface="Arial"/>
              <a:buChar char="•"/>
              <a:defRPr sz="1400">
                <a:solidFill>
                  <a:srgbClr val="3B4850"/>
                </a:solidFill>
              </a:defRPr>
            </a:lvl5pPr>
            <a:lvl6pPr>
              <a:defRPr sz="1800"/>
            </a:lvl6pPr>
            <a:lvl7pPr>
              <a:defRPr sz="1800"/>
            </a:lvl7pPr>
            <a:lvl8pPr>
              <a:defRPr sz="1800"/>
            </a:lvl8pPr>
            <a:lvl9pPr>
              <a:defRPr sz="18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Rectangle 6"/>
          <p:cNvSpPr>
            <a:spLocks noGrp="1" noChangeArrowheads="1"/>
          </p:cNvSpPr>
          <p:nvPr>
            <p:ph type="sldNum" sz="quarter" idx="10"/>
          </p:nvPr>
        </p:nvSpPr>
        <p:spPr>
          <a:ln/>
        </p:spPr>
        <p:txBody>
          <a:bodyPr/>
          <a:lstStyle>
            <a:lvl1pPr>
              <a:defRPr/>
            </a:lvl1pPr>
          </a:lstStyle>
          <a:p>
            <a:pPr>
              <a:defRPr/>
            </a:pPr>
            <a:fld id="{CEC64BC9-95FD-4447-8A07-D9B6F4603C2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685800" y="1341438"/>
            <a:ext cx="3884674" cy="822727"/>
          </a:xfrm>
        </p:spPr>
        <p:txBody>
          <a:bodyPr/>
          <a:lstStyle>
            <a:lvl1pPr marL="0" indent="0">
              <a:buNone/>
              <a:defRPr sz="2200" b="1">
                <a:solidFill>
                  <a:srgbClr val="00539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Textmasterformate durch Klicken bearbeiten</a:t>
            </a:r>
          </a:p>
        </p:txBody>
      </p:sp>
      <p:sp>
        <p:nvSpPr>
          <p:cNvPr id="4" name="Inhaltsplatzhalter 3"/>
          <p:cNvSpPr>
            <a:spLocks noGrp="1"/>
          </p:cNvSpPr>
          <p:nvPr>
            <p:ph sz="half" idx="2"/>
          </p:nvPr>
        </p:nvSpPr>
        <p:spPr>
          <a:xfrm>
            <a:off x="685800" y="2373312"/>
            <a:ext cx="3884674" cy="3951288"/>
          </a:xfrm>
        </p:spPr>
        <p:txBody>
          <a:bodyPr/>
          <a:lstStyle>
            <a:lvl1pPr>
              <a:defRPr sz="2000">
                <a:solidFill>
                  <a:srgbClr val="85BD31"/>
                </a:solidFill>
              </a:defRPr>
            </a:lvl1pPr>
            <a:lvl2pPr>
              <a:buClr>
                <a:srgbClr val="85BD31"/>
              </a:buClr>
              <a:defRPr sz="1800"/>
            </a:lvl2pPr>
            <a:lvl3pPr>
              <a:buClr>
                <a:srgbClr val="85BD31"/>
              </a:buClr>
              <a:defRPr sz="1600"/>
            </a:lvl3pPr>
            <a:lvl4pPr>
              <a:buClr>
                <a:srgbClr val="85BD31"/>
              </a:buClr>
              <a:defRPr sz="1400"/>
            </a:lvl4pPr>
            <a:lvl5pPr>
              <a:buClr>
                <a:srgbClr val="85BD31"/>
              </a:buClr>
              <a:defRPr sz="1400"/>
            </a:lvl5pPr>
            <a:lvl6pPr>
              <a:defRPr sz="1600"/>
            </a:lvl6pPr>
            <a:lvl7pPr>
              <a:defRPr sz="1600"/>
            </a:lvl7pPr>
            <a:lvl8pPr>
              <a:defRPr sz="1600"/>
            </a:lvl8pPr>
            <a:lvl9pPr>
              <a:defRPr sz="16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Textplatzhalter 4"/>
          <p:cNvSpPr>
            <a:spLocks noGrp="1"/>
          </p:cNvSpPr>
          <p:nvPr>
            <p:ph type="body" sz="quarter" idx="3"/>
          </p:nvPr>
        </p:nvSpPr>
        <p:spPr>
          <a:xfrm>
            <a:off x="4724400" y="1341438"/>
            <a:ext cx="3886200" cy="822726"/>
          </a:xfrm>
        </p:spPr>
        <p:txBody>
          <a:bodyPr/>
          <a:lstStyle>
            <a:lvl1pPr marL="0" indent="0">
              <a:buNone/>
              <a:defRPr sz="2200" b="1">
                <a:solidFill>
                  <a:srgbClr val="00539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Textmasterformate durch Klicken bearbeiten</a:t>
            </a:r>
          </a:p>
        </p:txBody>
      </p:sp>
      <p:sp>
        <p:nvSpPr>
          <p:cNvPr id="6" name="Inhaltsplatzhalter 5"/>
          <p:cNvSpPr>
            <a:spLocks noGrp="1"/>
          </p:cNvSpPr>
          <p:nvPr>
            <p:ph sz="quarter" idx="4"/>
          </p:nvPr>
        </p:nvSpPr>
        <p:spPr>
          <a:xfrm>
            <a:off x="4724400" y="2373312"/>
            <a:ext cx="3886200" cy="3951288"/>
          </a:xfrm>
        </p:spPr>
        <p:txBody>
          <a:bodyPr/>
          <a:lstStyle>
            <a:lvl1pPr>
              <a:defRPr sz="2000">
                <a:solidFill>
                  <a:srgbClr val="85BD31"/>
                </a:solidFill>
              </a:defRPr>
            </a:lvl1pPr>
            <a:lvl2pPr>
              <a:buClr>
                <a:srgbClr val="85BD31"/>
              </a:buClr>
              <a:defRPr sz="1800"/>
            </a:lvl2pPr>
            <a:lvl3pPr>
              <a:buClr>
                <a:srgbClr val="85BD31"/>
              </a:buClr>
              <a:defRPr sz="1600"/>
            </a:lvl3pPr>
            <a:lvl4pPr>
              <a:buClr>
                <a:srgbClr val="85BD31"/>
              </a:buClr>
              <a:defRPr sz="1400"/>
            </a:lvl4pPr>
            <a:lvl5pPr>
              <a:buClr>
                <a:srgbClr val="85BD31"/>
              </a:buCl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de-DE" dirty="0"/>
          </a:p>
        </p:txBody>
      </p:sp>
      <p:sp>
        <p:nvSpPr>
          <p:cNvPr id="7" name="Rectangle 6"/>
          <p:cNvSpPr>
            <a:spLocks noGrp="1" noChangeArrowheads="1"/>
          </p:cNvSpPr>
          <p:nvPr>
            <p:ph type="sldNum" sz="quarter" idx="10"/>
          </p:nvPr>
        </p:nvSpPr>
        <p:spPr>
          <a:ln/>
        </p:spPr>
        <p:txBody>
          <a:bodyPr/>
          <a:lstStyle>
            <a:lvl1pPr>
              <a:defRPr/>
            </a:lvl1pPr>
          </a:lstStyle>
          <a:p>
            <a:pPr>
              <a:defRPr/>
            </a:pPr>
            <a:fld id="{90436175-7F8C-44F2-A026-BB177386D05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85801" y="1346200"/>
            <a:ext cx="2971800" cy="1162050"/>
          </a:xfrm>
        </p:spPr>
        <p:txBody>
          <a:bodyPr/>
          <a:lstStyle>
            <a:lvl1pPr algn="l">
              <a:defRPr sz="2000" b="1">
                <a:solidFill>
                  <a:srgbClr val="005395"/>
                </a:solidFill>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3810000" y="1346200"/>
            <a:ext cx="4800600" cy="4978400"/>
          </a:xfrm>
        </p:spPr>
        <p:txBody>
          <a:bodyPr/>
          <a:lstStyle>
            <a:lvl1pPr>
              <a:defRPr sz="2200">
                <a:solidFill>
                  <a:srgbClr val="85BD31"/>
                </a:solidFill>
              </a:defRPr>
            </a:lvl1pPr>
            <a:lvl2pPr>
              <a:buClr>
                <a:srgbClr val="85BD31"/>
              </a:buClr>
              <a:defRPr sz="1800"/>
            </a:lvl2pPr>
            <a:lvl3pPr>
              <a:buClr>
                <a:srgbClr val="85BD31"/>
              </a:buClr>
              <a:defRPr sz="1600"/>
            </a:lvl3pPr>
            <a:lvl4pPr>
              <a:buClr>
                <a:srgbClr val="85BD31"/>
              </a:buClr>
              <a:defRPr sz="1400"/>
            </a:lvl4pPr>
            <a:lvl5pPr>
              <a:buClr>
                <a:srgbClr val="85BD31"/>
              </a:buClr>
              <a:defRPr sz="1400"/>
            </a:lvl5pPr>
            <a:lvl6pPr>
              <a:defRPr sz="2000"/>
            </a:lvl6pPr>
            <a:lvl7pPr>
              <a:defRPr sz="2000"/>
            </a:lvl7pPr>
            <a:lvl8pPr>
              <a:defRPr sz="2000"/>
            </a:lvl8pPr>
            <a:lvl9pPr>
              <a:defRPr sz="20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Textplatzhalter 3"/>
          <p:cNvSpPr>
            <a:spLocks noGrp="1"/>
          </p:cNvSpPr>
          <p:nvPr>
            <p:ph type="body" sz="half" idx="2"/>
          </p:nvPr>
        </p:nvSpPr>
        <p:spPr>
          <a:xfrm>
            <a:off x="685801" y="2565400"/>
            <a:ext cx="2971800" cy="37592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Textmasterformate durch Klicken bearbeiten</a:t>
            </a:r>
          </a:p>
        </p:txBody>
      </p:sp>
      <p:sp>
        <p:nvSpPr>
          <p:cNvPr id="5" name="Rectangle 6"/>
          <p:cNvSpPr>
            <a:spLocks noGrp="1" noChangeArrowheads="1"/>
          </p:cNvSpPr>
          <p:nvPr>
            <p:ph type="sldNum" sz="quarter" idx="10"/>
          </p:nvPr>
        </p:nvSpPr>
        <p:spPr>
          <a:ln/>
        </p:spPr>
        <p:txBody>
          <a:bodyPr/>
          <a:lstStyle>
            <a:lvl1pPr>
              <a:defRPr/>
            </a:lvl1pPr>
          </a:lstStyle>
          <a:p>
            <a:pPr>
              <a:defRPr/>
            </a:pPr>
            <a:fld id="{0F99BB0B-F477-4EEF-8579-EC03075F80BA}"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6"/>
          <p:cNvSpPr>
            <a:spLocks noGrp="1" noChangeArrowheads="1"/>
          </p:cNvSpPr>
          <p:nvPr>
            <p:ph type="sldNum" sz="quarter" idx="10"/>
          </p:nvPr>
        </p:nvSpPr>
        <p:spPr>
          <a:ln/>
        </p:spPr>
        <p:txBody>
          <a:bodyPr/>
          <a:lstStyle>
            <a:lvl1pPr>
              <a:defRPr/>
            </a:lvl1pPr>
          </a:lstStyle>
          <a:p>
            <a:pPr>
              <a:defRPr/>
            </a:pPr>
            <a:fld id="{4EFC6942-089F-4C61-8C06-D3C5E4E7A50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316F2D3-E1AE-4CCB-80F0-F4CDF4F0FAC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676400" y="4800600"/>
            <a:ext cx="6934200" cy="566738"/>
          </a:xfrm>
        </p:spPr>
        <p:txBody>
          <a:bodyPr anchor="b"/>
          <a:lstStyle>
            <a:lvl1pPr algn="l">
              <a:defRPr sz="2000" b="1"/>
            </a:lvl1pPr>
          </a:lstStyle>
          <a:p>
            <a:r>
              <a:rPr lang="de-DE" dirty="0" smtClean="0"/>
              <a:t>Titelmasterformat durch Klicken bearbeiten</a:t>
            </a:r>
            <a:endParaRPr lang="de-DE" dirty="0"/>
          </a:p>
        </p:txBody>
      </p:sp>
      <p:sp>
        <p:nvSpPr>
          <p:cNvPr id="3" name="Bildplatzhalter 2"/>
          <p:cNvSpPr>
            <a:spLocks noGrp="1"/>
          </p:cNvSpPr>
          <p:nvPr>
            <p:ph type="pic" idx="1"/>
          </p:nvPr>
        </p:nvSpPr>
        <p:spPr>
          <a:xfrm>
            <a:off x="762000" y="1346200"/>
            <a:ext cx="7848600" cy="33940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676400" y="5367338"/>
            <a:ext cx="6934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Textmasterformate durch Klicken bearbeiten</a:t>
            </a:r>
          </a:p>
        </p:txBody>
      </p:sp>
      <p:sp>
        <p:nvSpPr>
          <p:cNvPr id="5" name="Rectangle 6"/>
          <p:cNvSpPr>
            <a:spLocks noGrp="1" noChangeArrowheads="1"/>
          </p:cNvSpPr>
          <p:nvPr>
            <p:ph type="sldNum" sz="quarter" idx="10"/>
          </p:nvPr>
        </p:nvSpPr>
        <p:spPr>
          <a:ln/>
        </p:spPr>
        <p:txBody>
          <a:bodyPr/>
          <a:lstStyle>
            <a:lvl1pPr>
              <a:defRPr/>
            </a:lvl1pPr>
          </a:lstStyle>
          <a:p>
            <a:pPr>
              <a:defRPr/>
            </a:pPr>
            <a:fld id="{B659B436-A1E7-4508-88F8-DEE45556FA78}"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685800" y="6477000"/>
            <a:ext cx="736600" cy="3048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lvl1pPr eaLnBrk="0" hangingPunct="0">
              <a:defRPr sz="1200">
                <a:solidFill>
                  <a:schemeClr val="tx1"/>
                </a:solidFill>
                <a:latin typeface="Arial" pitchFamily="-112" charset="0"/>
                <a:ea typeface="ＭＳ Ｐゴシック" pitchFamily="-112" charset="-128"/>
                <a:cs typeface="ＭＳ Ｐゴシック" pitchFamily="-112" charset="-128"/>
              </a:defRPr>
            </a:lvl1pPr>
          </a:lstStyle>
          <a:p>
            <a:pPr>
              <a:defRPr/>
            </a:pPr>
            <a:fld id="{700501CD-E354-4008-9485-A925E950315F}" type="slidenum">
              <a:rPr lang="en-US"/>
              <a:pPr>
                <a:defRPr/>
              </a:pPr>
              <a:t>‹#›</a:t>
            </a:fld>
            <a:endParaRPr lang="en-US" dirty="0"/>
          </a:p>
        </p:txBody>
      </p:sp>
      <p:sp>
        <p:nvSpPr>
          <p:cNvPr id="1027" name="Rectangle 2"/>
          <p:cNvSpPr>
            <a:spLocks noGrp="1" noChangeArrowheads="1"/>
          </p:cNvSpPr>
          <p:nvPr>
            <p:ph type="title"/>
          </p:nvPr>
        </p:nvSpPr>
        <p:spPr bwMode="auto">
          <a:xfrm>
            <a:off x="685800" y="1346200"/>
            <a:ext cx="6858000" cy="4572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1663700" y="2019300"/>
            <a:ext cx="6946900" cy="43053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9" name="Bild 7" descr="header_cdmwatch_200907_200dpi.jpg"/>
          <p:cNvPicPr>
            <a:picLocks noChangeAspect="1"/>
          </p:cNvPicPr>
          <p:nvPr userDrawn="1"/>
        </p:nvPicPr>
        <p:blipFill>
          <a:blip r:embed="rId15"/>
          <a:srcRect t="14764" b="12303"/>
          <a:stretch>
            <a:fillRect/>
          </a:stretch>
        </p:blipFill>
        <p:spPr bwMode="auto">
          <a:xfrm>
            <a:off x="0" y="0"/>
            <a:ext cx="9144000" cy="1066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2" r:id="rId1"/>
    <p:sldLayoutId id="214748366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3" r:id="rId11"/>
    <p:sldLayoutId id="2147483661" r:id="rId12"/>
    <p:sldLayoutId id="2147483664" r:id="rId13"/>
  </p:sldLayoutIdLst>
  <p:hf hdr="0" ftr="0" dt="0"/>
  <p:txStyles>
    <p:titleStyle>
      <a:lvl1pPr algn="l" rtl="0" eaLnBrk="0" fontAlgn="base" hangingPunct="0">
        <a:spcBef>
          <a:spcPct val="0"/>
        </a:spcBef>
        <a:spcAft>
          <a:spcPct val="0"/>
        </a:spcAft>
        <a:defRPr sz="2200" b="1">
          <a:solidFill>
            <a:srgbClr val="005395"/>
          </a:solidFill>
          <a:latin typeface="+mj-lt"/>
          <a:ea typeface="+mj-ea"/>
          <a:cs typeface="ＭＳ Ｐゴシック" pitchFamily="-112" charset="-128"/>
        </a:defRPr>
      </a:lvl1pPr>
      <a:lvl2pPr algn="l" rtl="0" eaLnBrk="0" fontAlgn="base" hangingPunct="0">
        <a:spcBef>
          <a:spcPct val="0"/>
        </a:spcBef>
        <a:spcAft>
          <a:spcPct val="0"/>
        </a:spcAft>
        <a:defRPr sz="2200" b="1">
          <a:solidFill>
            <a:srgbClr val="005395"/>
          </a:solidFill>
          <a:latin typeface="Arial" charset="0"/>
          <a:ea typeface="ＭＳ Ｐゴシック" pitchFamily="64" charset="-128"/>
          <a:cs typeface="ＭＳ Ｐゴシック" pitchFamily="-112" charset="-128"/>
        </a:defRPr>
      </a:lvl2pPr>
      <a:lvl3pPr algn="l" rtl="0" eaLnBrk="0" fontAlgn="base" hangingPunct="0">
        <a:spcBef>
          <a:spcPct val="0"/>
        </a:spcBef>
        <a:spcAft>
          <a:spcPct val="0"/>
        </a:spcAft>
        <a:defRPr sz="2200" b="1">
          <a:solidFill>
            <a:srgbClr val="005395"/>
          </a:solidFill>
          <a:latin typeface="Arial" charset="0"/>
          <a:ea typeface="ＭＳ Ｐゴシック" pitchFamily="64" charset="-128"/>
          <a:cs typeface="ＭＳ Ｐゴシック" pitchFamily="-112" charset="-128"/>
        </a:defRPr>
      </a:lvl3pPr>
      <a:lvl4pPr algn="l" rtl="0" eaLnBrk="0" fontAlgn="base" hangingPunct="0">
        <a:spcBef>
          <a:spcPct val="0"/>
        </a:spcBef>
        <a:spcAft>
          <a:spcPct val="0"/>
        </a:spcAft>
        <a:defRPr sz="2200" b="1">
          <a:solidFill>
            <a:srgbClr val="005395"/>
          </a:solidFill>
          <a:latin typeface="Arial" charset="0"/>
          <a:ea typeface="ＭＳ Ｐゴシック" pitchFamily="64" charset="-128"/>
          <a:cs typeface="ＭＳ Ｐゴシック" pitchFamily="-112" charset="-128"/>
        </a:defRPr>
      </a:lvl4pPr>
      <a:lvl5pPr algn="l" rtl="0" eaLnBrk="0" fontAlgn="base" hangingPunct="0">
        <a:spcBef>
          <a:spcPct val="0"/>
        </a:spcBef>
        <a:spcAft>
          <a:spcPct val="0"/>
        </a:spcAft>
        <a:defRPr sz="2200" b="1">
          <a:solidFill>
            <a:srgbClr val="005395"/>
          </a:solidFill>
          <a:latin typeface="Arial" charset="0"/>
          <a:ea typeface="ＭＳ Ｐゴシック" pitchFamily="64" charset="-128"/>
          <a:cs typeface="ＭＳ Ｐゴシック" pitchFamily="-112" charset="-128"/>
        </a:defRPr>
      </a:lvl5pPr>
      <a:lvl6pPr marL="457200" algn="l" rtl="0" fontAlgn="base">
        <a:spcBef>
          <a:spcPct val="0"/>
        </a:spcBef>
        <a:spcAft>
          <a:spcPct val="0"/>
        </a:spcAft>
        <a:defRPr sz="2200" b="1">
          <a:solidFill>
            <a:schemeClr val="tx1"/>
          </a:solidFill>
          <a:latin typeface="Arial" charset="0"/>
          <a:ea typeface="ＭＳ Ｐゴシック" pitchFamily="64" charset="-128"/>
        </a:defRPr>
      </a:lvl6pPr>
      <a:lvl7pPr marL="914400" algn="l" rtl="0" fontAlgn="base">
        <a:spcBef>
          <a:spcPct val="0"/>
        </a:spcBef>
        <a:spcAft>
          <a:spcPct val="0"/>
        </a:spcAft>
        <a:defRPr sz="2200" b="1">
          <a:solidFill>
            <a:schemeClr val="tx1"/>
          </a:solidFill>
          <a:latin typeface="Arial" charset="0"/>
          <a:ea typeface="ＭＳ Ｐゴシック" pitchFamily="64" charset="-128"/>
        </a:defRPr>
      </a:lvl7pPr>
      <a:lvl8pPr marL="1371600" algn="l" rtl="0" fontAlgn="base">
        <a:spcBef>
          <a:spcPct val="0"/>
        </a:spcBef>
        <a:spcAft>
          <a:spcPct val="0"/>
        </a:spcAft>
        <a:defRPr sz="2200" b="1">
          <a:solidFill>
            <a:schemeClr val="tx1"/>
          </a:solidFill>
          <a:latin typeface="Arial" charset="0"/>
          <a:ea typeface="ＭＳ Ｐゴシック" pitchFamily="64" charset="-128"/>
        </a:defRPr>
      </a:lvl8pPr>
      <a:lvl9pPr marL="1828800" algn="l" rtl="0" fontAlgn="base">
        <a:spcBef>
          <a:spcPct val="0"/>
        </a:spcBef>
        <a:spcAft>
          <a:spcPct val="0"/>
        </a:spcAft>
        <a:defRPr sz="2200" b="1">
          <a:solidFill>
            <a:schemeClr val="tx1"/>
          </a:solidFill>
          <a:latin typeface="Arial" charset="0"/>
          <a:ea typeface="ＭＳ Ｐゴシック" pitchFamily="64" charset="-128"/>
        </a:defRPr>
      </a:lvl9pPr>
    </p:titleStyle>
    <p:bodyStyle>
      <a:lvl1pPr marL="342900" indent="-342900" algn="l" defTabSz="1027113" rtl="0" eaLnBrk="0" fontAlgn="base" hangingPunct="0">
        <a:spcBef>
          <a:spcPct val="0"/>
        </a:spcBef>
        <a:spcAft>
          <a:spcPct val="50000"/>
        </a:spcAft>
        <a:defRPr sz="2000" b="1">
          <a:solidFill>
            <a:schemeClr val="tx1"/>
          </a:solidFill>
          <a:latin typeface="+mn-lt"/>
          <a:ea typeface="+mn-ea"/>
          <a:cs typeface="ＭＳ Ｐゴシック" pitchFamily="-112" charset="-128"/>
        </a:defRPr>
      </a:lvl1pPr>
      <a:lvl2pPr marL="342900" indent="-228600" algn="l" defTabSz="1027113" rtl="0" eaLnBrk="0" fontAlgn="base" hangingPunct="0">
        <a:spcBef>
          <a:spcPct val="0"/>
        </a:spcBef>
        <a:spcAft>
          <a:spcPct val="50000"/>
        </a:spcAft>
        <a:buClr>
          <a:schemeClr val="accent1"/>
        </a:buClr>
        <a:buSzPct val="90000"/>
        <a:buFont typeface="Arial" charset="0"/>
        <a:buChar char="•"/>
        <a:defRPr>
          <a:solidFill>
            <a:schemeClr val="tx1"/>
          </a:solidFill>
          <a:latin typeface="+mn-lt"/>
          <a:ea typeface="+mn-ea"/>
        </a:defRPr>
      </a:lvl2pPr>
      <a:lvl3pPr marL="639763" indent="-182563" algn="l" defTabSz="1027113" rtl="0" eaLnBrk="0" fontAlgn="base" hangingPunct="0">
        <a:spcBef>
          <a:spcPct val="0"/>
        </a:spcBef>
        <a:spcAft>
          <a:spcPct val="50000"/>
        </a:spcAft>
        <a:buClr>
          <a:schemeClr val="accent1"/>
        </a:buClr>
        <a:buFont typeface="Arial" charset="0"/>
        <a:buChar char="•"/>
        <a:defRPr sz="1600">
          <a:solidFill>
            <a:schemeClr val="tx1"/>
          </a:solidFill>
          <a:latin typeface="+mn-lt"/>
          <a:ea typeface="+mn-ea"/>
        </a:defRPr>
      </a:lvl3pPr>
      <a:lvl4pPr marL="922338" indent="-168275" algn="l" defTabSz="1027113" rtl="0" eaLnBrk="0" fontAlgn="base" hangingPunct="0">
        <a:spcBef>
          <a:spcPct val="0"/>
        </a:spcBef>
        <a:spcAft>
          <a:spcPct val="50000"/>
        </a:spcAft>
        <a:buClr>
          <a:schemeClr val="accent1"/>
        </a:buClr>
        <a:buFont typeface="Arial" charset="0"/>
        <a:buChar char="•"/>
        <a:defRPr sz="1400">
          <a:solidFill>
            <a:schemeClr val="tx1"/>
          </a:solidFill>
          <a:latin typeface="+mn-lt"/>
          <a:ea typeface="+mn-ea"/>
        </a:defRPr>
      </a:lvl4pPr>
      <a:lvl5pPr marL="1206500" indent="-165100" algn="l" defTabSz="1027113" rtl="0" eaLnBrk="0" fontAlgn="base" hangingPunct="0">
        <a:lnSpc>
          <a:spcPct val="105000"/>
        </a:lnSpc>
        <a:spcBef>
          <a:spcPct val="35000"/>
        </a:spcBef>
        <a:spcAft>
          <a:spcPct val="35000"/>
        </a:spcAft>
        <a:buClr>
          <a:schemeClr val="accent1"/>
        </a:buClr>
        <a:buFont typeface="Arial" charset="0"/>
        <a:buChar char="•"/>
        <a:defRPr sz="1400">
          <a:solidFill>
            <a:schemeClr val="tx1"/>
          </a:solidFill>
          <a:latin typeface="+mn-lt"/>
          <a:ea typeface="+mn-ea"/>
        </a:defRPr>
      </a:lvl5pPr>
      <a:lvl6pPr marL="1663700" indent="-165100" algn="l" defTabSz="1027113" rtl="0" fontAlgn="base">
        <a:lnSpc>
          <a:spcPct val="105000"/>
        </a:lnSpc>
        <a:spcBef>
          <a:spcPct val="35000"/>
        </a:spcBef>
        <a:spcAft>
          <a:spcPct val="35000"/>
        </a:spcAft>
        <a:buClr>
          <a:schemeClr val="accent1"/>
        </a:buClr>
        <a:buChar char="–"/>
        <a:defRPr sz="1400">
          <a:solidFill>
            <a:schemeClr val="tx1"/>
          </a:solidFill>
          <a:latin typeface="+mn-lt"/>
          <a:ea typeface="+mn-ea"/>
        </a:defRPr>
      </a:lvl6pPr>
      <a:lvl7pPr marL="2120900" indent="-165100" algn="l" defTabSz="1027113" rtl="0" fontAlgn="base">
        <a:lnSpc>
          <a:spcPct val="105000"/>
        </a:lnSpc>
        <a:spcBef>
          <a:spcPct val="35000"/>
        </a:spcBef>
        <a:spcAft>
          <a:spcPct val="35000"/>
        </a:spcAft>
        <a:buClr>
          <a:schemeClr val="accent1"/>
        </a:buClr>
        <a:buChar char="–"/>
        <a:defRPr sz="1400">
          <a:solidFill>
            <a:schemeClr val="tx1"/>
          </a:solidFill>
          <a:latin typeface="+mn-lt"/>
          <a:ea typeface="+mn-ea"/>
        </a:defRPr>
      </a:lvl7pPr>
      <a:lvl8pPr marL="2578100" indent="-165100" algn="l" defTabSz="1027113" rtl="0" fontAlgn="base">
        <a:lnSpc>
          <a:spcPct val="105000"/>
        </a:lnSpc>
        <a:spcBef>
          <a:spcPct val="35000"/>
        </a:spcBef>
        <a:spcAft>
          <a:spcPct val="35000"/>
        </a:spcAft>
        <a:buClr>
          <a:schemeClr val="accent1"/>
        </a:buClr>
        <a:buChar char="–"/>
        <a:defRPr sz="1400">
          <a:solidFill>
            <a:schemeClr val="tx1"/>
          </a:solidFill>
          <a:latin typeface="+mn-lt"/>
          <a:ea typeface="+mn-ea"/>
        </a:defRPr>
      </a:lvl8pPr>
      <a:lvl9pPr marL="3035300" indent="-165100" algn="l" defTabSz="1027113" rtl="0" fontAlgn="base">
        <a:lnSpc>
          <a:spcPct val="105000"/>
        </a:lnSpc>
        <a:spcBef>
          <a:spcPct val="35000"/>
        </a:spcBef>
        <a:spcAft>
          <a:spcPct val="35000"/>
        </a:spcAft>
        <a:buClr>
          <a:schemeClr val="accent1"/>
        </a:buClr>
        <a:buChar char="–"/>
        <a:defRPr sz="1400">
          <a:solidFill>
            <a:schemeClr val="tx1"/>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sei-us.org/" TargetMode="External"/><Relationship Id="rId2" Type="http://schemas.openxmlformats.org/officeDocument/2006/relationships/hyperlink" Target="mailto:Anja.kollmuss@cdm-watch.org" TargetMode="Externa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hyperlink" Target="http://cdm.unfccc.int/Reference/Notes/meth/meth_note09.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5"/>
          <p:cNvSpPr txBox="1">
            <a:spLocks noChangeArrowheads="1"/>
          </p:cNvSpPr>
          <p:nvPr/>
        </p:nvSpPr>
        <p:spPr bwMode="auto">
          <a:xfrm>
            <a:off x="685800" y="2006600"/>
            <a:ext cx="5791200" cy="1616075"/>
          </a:xfrm>
          <a:prstGeom prst="rect">
            <a:avLst/>
          </a:prstGeom>
          <a:noFill/>
          <a:ln w="9525">
            <a:noFill/>
            <a:miter lim="800000"/>
            <a:headEnd/>
            <a:tailEnd/>
          </a:ln>
        </p:spPr>
        <p:txBody>
          <a:bodyPr lIns="91429" tIns="45714" rIns="91429" bIns="45714">
            <a:spAutoFit/>
          </a:bodyPr>
          <a:lstStyle/>
          <a:p>
            <a:pPr eaLnBrk="0" hangingPunct="0">
              <a:spcAft>
                <a:spcPts val="600"/>
              </a:spcAft>
            </a:pPr>
            <a:r>
              <a:rPr lang="en-US" b="1"/>
              <a:t>Suppressed Demand</a:t>
            </a:r>
          </a:p>
          <a:p>
            <a:pPr eaLnBrk="0" hangingPunct="0">
              <a:spcAft>
                <a:spcPts val="600"/>
              </a:spcAft>
            </a:pPr>
            <a:endParaRPr lang="en-US" sz="1600" b="1"/>
          </a:p>
          <a:p>
            <a:pPr eaLnBrk="0" hangingPunct="0">
              <a:spcAft>
                <a:spcPts val="600"/>
              </a:spcAft>
            </a:pPr>
            <a:r>
              <a:rPr lang="en-US" sz="2000" b="1"/>
              <a:t>An NGO Perspective</a:t>
            </a:r>
          </a:p>
          <a:p>
            <a:pPr eaLnBrk="0" hangingPunct="0">
              <a:spcAft>
                <a:spcPts val="600"/>
              </a:spcAft>
            </a:pPr>
            <a:endParaRPr lang="en-US" sz="1600" b="1"/>
          </a:p>
        </p:txBody>
      </p:sp>
      <p:sp>
        <p:nvSpPr>
          <p:cNvPr id="17410" name="Text Box 6"/>
          <p:cNvSpPr txBox="1">
            <a:spLocks noChangeArrowheads="1"/>
          </p:cNvSpPr>
          <p:nvPr/>
        </p:nvSpPr>
        <p:spPr bwMode="auto">
          <a:xfrm>
            <a:off x="685800" y="4724400"/>
            <a:ext cx="6172200" cy="1092200"/>
          </a:xfrm>
          <a:prstGeom prst="rect">
            <a:avLst/>
          </a:prstGeom>
          <a:noFill/>
          <a:ln w="9525">
            <a:noFill/>
            <a:miter lim="800000"/>
            <a:headEnd/>
            <a:tailEnd/>
          </a:ln>
        </p:spPr>
        <p:txBody>
          <a:bodyPr lIns="91429" tIns="45714" rIns="91429" bIns="45714" anchor="ctr">
            <a:spAutoFit/>
          </a:bodyPr>
          <a:lstStyle/>
          <a:p>
            <a:pPr eaLnBrk="0" hangingPunct="0">
              <a:spcBef>
                <a:spcPct val="50000"/>
              </a:spcBef>
            </a:pPr>
            <a:r>
              <a:rPr lang="en-US" sz="2000"/>
              <a:t>Anja Kollmuss, CDM Watch</a:t>
            </a:r>
            <a:br>
              <a:rPr lang="en-US" sz="2000"/>
            </a:br>
            <a:r>
              <a:rPr lang="en-US" sz="1800"/>
              <a:t>24 March 2012</a:t>
            </a:r>
          </a:p>
          <a:p>
            <a:pPr eaLnBrk="0" hangingPunct="0">
              <a:spcBef>
                <a:spcPct val="50000"/>
              </a:spcBef>
            </a:pPr>
            <a:r>
              <a:rPr lang="en-US" sz="1800"/>
              <a:t>www.cdm-watch.org</a:t>
            </a: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ctrTitle"/>
          </p:nvPr>
        </p:nvSpPr>
        <p:spPr>
          <a:xfrm>
            <a:off x="685800" y="1066800"/>
            <a:ext cx="7924800" cy="1028700"/>
          </a:xfrm>
        </p:spPr>
        <p:txBody>
          <a:bodyPr/>
          <a:lstStyle/>
          <a:p>
            <a:r>
              <a:rPr lang="en-US" sz="2800" smtClean="0"/>
              <a:t>Setting the minimum service level, cont</a:t>
            </a:r>
          </a:p>
        </p:txBody>
      </p:sp>
      <p:sp>
        <p:nvSpPr>
          <p:cNvPr id="3" name="Subtitle 2"/>
          <p:cNvSpPr>
            <a:spLocks noGrp="1"/>
          </p:cNvSpPr>
          <p:nvPr>
            <p:ph type="subTitle" idx="1"/>
          </p:nvPr>
        </p:nvSpPr>
        <p:spPr>
          <a:xfrm>
            <a:off x="762000" y="1752600"/>
            <a:ext cx="8382000" cy="4114800"/>
          </a:xfrm>
        </p:spPr>
        <p:txBody>
          <a:bodyPr/>
          <a:lstStyle/>
          <a:p>
            <a:pPr>
              <a:defRPr/>
            </a:pPr>
            <a:r>
              <a:rPr lang="en-US" sz="1900" i="1" dirty="0" smtClean="0"/>
              <a:t>The following should be taken into account:  </a:t>
            </a:r>
          </a:p>
          <a:p>
            <a:pPr>
              <a:defRPr/>
            </a:pPr>
            <a:r>
              <a:rPr lang="en-US" sz="1900" i="1" dirty="0" smtClean="0"/>
              <a:t>(c) Normative decisions have to be clearly referenced and explained; </a:t>
            </a:r>
          </a:p>
          <a:p>
            <a:pPr>
              <a:defRPr/>
            </a:pPr>
            <a:r>
              <a:rPr lang="en-US" sz="1900" dirty="0" smtClean="0">
                <a:solidFill>
                  <a:schemeClr val="accent1">
                    <a:lumMod val="75000"/>
                  </a:schemeClr>
                </a:solidFill>
                <a:sym typeface="Wingdings" pitchFamily="2" charset="2"/>
              </a:rPr>
              <a:t> We like it.</a:t>
            </a:r>
            <a:endParaRPr lang="en-US" sz="1900" dirty="0" smtClean="0">
              <a:solidFill>
                <a:schemeClr val="accent1">
                  <a:lumMod val="75000"/>
                </a:schemeClr>
              </a:solidFill>
            </a:endParaRPr>
          </a:p>
          <a:p>
            <a:pPr>
              <a:defRPr/>
            </a:pPr>
            <a:r>
              <a:rPr lang="en-US" sz="1900" i="1" dirty="0" smtClean="0"/>
              <a:t>(d) Decisions regarding suppressed demand have to be re-evaluated and updated periodically based on recent data to ensure they are based on realistic assumptions.</a:t>
            </a:r>
          </a:p>
          <a:p>
            <a:pPr>
              <a:buFont typeface="Wingdings" pitchFamily="2" charset="2"/>
              <a:buChar char="à"/>
              <a:defRPr/>
            </a:pPr>
            <a:r>
              <a:rPr lang="en-US" sz="1900" dirty="0" smtClean="0">
                <a:solidFill>
                  <a:schemeClr val="accent1">
                    <a:lumMod val="75000"/>
                  </a:schemeClr>
                </a:solidFill>
                <a:sym typeface="Wingdings" pitchFamily="2" charset="2"/>
              </a:rPr>
              <a:t>This needs further specific guidance : e.g. vintage requirements, what needs to be updated and when, etc.</a:t>
            </a:r>
          </a:p>
          <a:p>
            <a:pPr>
              <a:buFont typeface="Wingdings" pitchFamily="2" charset="2"/>
              <a:buChar char="à"/>
              <a:defRPr/>
            </a:pPr>
            <a:endParaRPr lang="en-US" sz="1900" dirty="0">
              <a:solidFill>
                <a:schemeClr val="accent1">
                  <a:lumMod val="75000"/>
                </a:schemeClr>
              </a:solidFill>
            </a:endParaRPr>
          </a:p>
        </p:txBody>
      </p:sp>
      <p:pic>
        <p:nvPicPr>
          <p:cNvPr id="30723" name="Picture 3" descr="450746926_bdfcacda8b_o.jpg"/>
          <p:cNvPicPr>
            <a:picLocks noChangeAspect="1"/>
          </p:cNvPicPr>
          <p:nvPr/>
        </p:nvPicPr>
        <p:blipFill>
          <a:blip r:embed="rId2"/>
          <a:srcRect t="48607" b="23039"/>
          <a:stretch>
            <a:fillRect/>
          </a:stretch>
        </p:blipFill>
        <p:spPr bwMode="auto">
          <a:xfrm>
            <a:off x="0" y="5181600"/>
            <a:ext cx="9144000" cy="16002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ctrTitle"/>
          </p:nvPr>
        </p:nvSpPr>
        <p:spPr>
          <a:xfrm>
            <a:off x="685800" y="1295400"/>
            <a:ext cx="7924800" cy="571500"/>
          </a:xfrm>
        </p:spPr>
        <p:txBody>
          <a:bodyPr/>
          <a:lstStyle/>
          <a:p>
            <a:r>
              <a:rPr lang="en-US" smtClean="0"/>
              <a:t>Setting minimum service levels</a:t>
            </a:r>
          </a:p>
        </p:txBody>
      </p:sp>
      <p:sp>
        <p:nvSpPr>
          <p:cNvPr id="3" name="Subtitle 2"/>
          <p:cNvSpPr>
            <a:spLocks noGrp="1"/>
          </p:cNvSpPr>
          <p:nvPr>
            <p:ph type="subTitle" idx="1"/>
          </p:nvPr>
        </p:nvSpPr>
        <p:spPr>
          <a:xfrm>
            <a:off x="762000" y="1905000"/>
            <a:ext cx="7696200" cy="4495800"/>
          </a:xfrm>
        </p:spPr>
        <p:txBody>
          <a:bodyPr/>
          <a:lstStyle/>
          <a:p>
            <a:pPr>
              <a:defRPr/>
            </a:pPr>
            <a:r>
              <a:rPr lang="en-US" dirty="0" smtClean="0">
                <a:sym typeface="Wingdings" pitchFamily="2" charset="2"/>
              </a:rPr>
              <a:t> </a:t>
            </a:r>
            <a:r>
              <a:rPr lang="en-US" dirty="0" smtClean="0">
                <a:solidFill>
                  <a:schemeClr val="accent1">
                    <a:lumMod val="75000"/>
                  </a:schemeClr>
                </a:solidFill>
              </a:rPr>
              <a:t>Minimum service levels should be set universally and should not be country specific.</a:t>
            </a:r>
          </a:p>
          <a:p>
            <a:pPr>
              <a:defRPr/>
            </a:pPr>
            <a:r>
              <a:rPr lang="en-US" sz="2400" dirty="0" smtClean="0">
                <a:solidFill>
                  <a:srgbClr val="005395"/>
                </a:solidFill>
              </a:rPr>
              <a:t>Determining baseline emissions</a:t>
            </a:r>
          </a:p>
          <a:p>
            <a:pPr>
              <a:defRPr/>
            </a:pPr>
            <a:r>
              <a:rPr lang="en-US" dirty="0" smtClean="0"/>
              <a:t>The conversion of a minimum service level to GHG emissions depends on the technology and fuel used to provide this service. </a:t>
            </a:r>
          </a:p>
          <a:p>
            <a:pPr>
              <a:defRPr/>
            </a:pPr>
            <a:r>
              <a:rPr lang="en-US" dirty="0" smtClean="0">
                <a:solidFill>
                  <a:schemeClr val="accent1">
                    <a:lumMod val="75000"/>
                  </a:schemeClr>
                </a:solidFill>
                <a:sym typeface="Wingdings" pitchFamily="2" charset="2"/>
              </a:rPr>
              <a:t> </a:t>
            </a:r>
            <a:r>
              <a:rPr lang="en-US" dirty="0" smtClean="0">
                <a:solidFill>
                  <a:schemeClr val="accent1">
                    <a:lumMod val="75000"/>
                  </a:schemeClr>
                </a:solidFill>
              </a:rPr>
              <a:t>Baseline emissions will be location specific (e.g. heating needs) and depend on the fuel type used</a:t>
            </a:r>
            <a:r>
              <a:rPr lang="en-US" dirty="0" smtClean="0"/>
              <a:t>. </a:t>
            </a:r>
            <a:endParaRPr lang="en-US" dirty="0"/>
          </a:p>
        </p:txBody>
      </p:sp>
      <p:pic>
        <p:nvPicPr>
          <p:cNvPr id="31747" name="Picture 8" descr="CFBKeller.jpg"/>
          <p:cNvPicPr>
            <a:picLocks noChangeAspect="1"/>
          </p:cNvPicPr>
          <p:nvPr/>
        </p:nvPicPr>
        <p:blipFill>
          <a:blip r:embed="rId2"/>
          <a:srcRect t="43610" b="21535"/>
          <a:stretch>
            <a:fillRect/>
          </a:stretch>
        </p:blipFill>
        <p:spPr bwMode="auto">
          <a:xfrm>
            <a:off x="228600" y="5181600"/>
            <a:ext cx="8686800" cy="1524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ubtitle 2"/>
          <p:cNvSpPr>
            <a:spLocks noGrp="1"/>
          </p:cNvSpPr>
          <p:nvPr>
            <p:ph type="subTitle" idx="1"/>
          </p:nvPr>
        </p:nvSpPr>
        <p:spPr>
          <a:xfrm>
            <a:off x="685800" y="1828800"/>
            <a:ext cx="7924800" cy="4114800"/>
          </a:xfrm>
        </p:spPr>
        <p:txBody>
          <a:bodyPr/>
          <a:lstStyle/>
          <a:p>
            <a:pPr marL="0" indent="0">
              <a:defRPr/>
            </a:pPr>
            <a:r>
              <a:rPr lang="en-GB" dirty="0" smtClean="0">
                <a:sym typeface="Wingdings" pitchFamily="2" charset="2"/>
              </a:rPr>
              <a:t>Is </a:t>
            </a:r>
            <a:r>
              <a:rPr lang="en-GB" dirty="0" smtClean="0"/>
              <a:t>technology dependent ! Relationship between level of service and GHG emissions is not linear. Emission intensity may change radically with level of consumption (</a:t>
            </a:r>
            <a:r>
              <a:rPr lang="en-GB" dirty="0" smtClean="0">
                <a:sym typeface="Wingdings" pitchFamily="2" charset="2"/>
              </a:rPr>
              <a:t> water purification)</a:t>
            </a:r>
          </a:p>
          <a:p>
            <a:pPr marL="0" indent="0">
              <a:buFont typeface="Wingdings" pitchFamily="2" charset="2"/>
              <a:buChar char="à"/>
              <a:defRPr/>
            </a:pPr>
            <a:r>
              <a:rPr lang="en-GB" dirty="0" smtClean="0">
                <a:solidFill>
                  <a:schemeClr val="accent1">
                    <a:lumMod val="75000"/>
                  </a:schemeClr>
                </a:solidFill>
              </a:rPr>
              <a:t> Need for explicit guidance on the translation of minimum service level to GHG emission equivalent.</a:t>
            </a:r>
          </a:p>
          <a:p>
            <a:pPr marL="292100" indent="-292100">
              <a:buFont typeface="Wingdings" pitchFamily="2" charset="2"/>
              <a:buChar char="à"/>
              <a:defRPr/>
            </a:pPr>
            <a:r>
              <a:rPr lang="de-DE" dirty="0" smtClean="0">
                <a:solidFill>
                  <a:schemeClr val="accent1">
                    <a:lumMod val="75000"/>
                  </a:schemeClr>
                </a:solidFill>
              </a:rPr>
              <a:t>Most details have to be resolved within methodologies. Overarching guidelines can help but cannot  give guidance on all issues that may come up with different project types </a:t>
            </a:r>
          </a:p>
          <a:p>
            <a:pPr marL="292100" indent="-292100">
              <a:buFont typeface="Wingdings" pitchFamily="2" charset="2"/>
              <a:buChar char="à"/>
              <a:defRPr/>
            </a:pPr>
            <a:endParaRPr lang="en-GB" dirty="0" smtClean="0"/>
          </a:p>
          <a:p>
            <a:pPr marL="292100" indent="-292100">
              <a:defRPr/>
            </a:pPr>
            <a:endParaRPr lang="en-US" b="0" dirty="0" smtClean="0"/>
          </a:p>
        </p:txBody>
      </p:sp>
      <p:sp>
        <p:nvSpPr>
          <p:cNvPr id="32770" name="Title 1"/>
          <p:cNvSpPr>
            <a:spLocks noGrp="1"/>
          </p:cNvSpPr>
          <p:nvPr>
            <p:ph type="ctrTitle"/>
          </p:nvPr>
        </p:nvSpPr>
        <p:spPr>
          <a:xfrm>
            <a:off x="609600" y="1143000"/>
            <a:ext cx="8534400" cy="609600"/>
          </a:xfrm>
        </p:spPr>
        <p:txBody>
          <a:bodyPr/>
          <a:lstStyle/>
          <a:p>
            <a:r>
              <a:rPr lang="en-GB" sz="2800" smtClean="0"/>
              <a:t/>
            </a:r>
            <a:br>
              <a:rPr lang="en-GB" sz="2800" smtClean="0"/>
            </a:br>
            <a:r>
              <a:rPr lang="en-US" smtClean="0"/>
              <a:t>Determining baseline emissions</a:t>
            </a:r>
            <a:r>
              <a:rPr lang="en-GB" sz="2800" smtClean="0"/>
              <a:t/>
            </a:r>
            <a:br>
              <a:rPr lang="en-GB" sz="2800" smtClean="0"/>
            </a:br>
            <a:endParaRPr lang="en-GB" sz="2800" smtClean="0"/>
          </a:p>
        </p:txBody>
      </p:sp>
      <p:pic>
        <p:nvPicPr>
          <p:cNvPr id="32771" name="Picture 6" descr="India3.jpg"/>
          <p:cNvPicPr>
            <a:picLocks noChangeAspect="1"/>
          </p:cNvPicPr>
          <p:nvPr/>
        </p:nvPicPr>
        <p:blipFill>
          <a:blip r:embed="rId3"/>
          <a:srcRect t="46161" b="31339"/>
          <a:stretch>
            <a:fillRect/>
          </a:stretch>
        </p:blipFill>
        <p:spPr bwMode="auto">
          <a:xfrm>
            <a:off x="228600" y="5181600"/>
            <a:ext cx="857885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ctrTitle"/>
          </p:nvPr>
        </p:nvSpPr>
        <p:spPr>
          <a:xfrm>
            <a:off x="457200" y="1219200"/>
            <a:ext cx="4343400" cy="1028700"/>
          </a:xfrm>
        </p:spPr>
        <p:txBody>
          <a:bodyPr/>
          <a:lstStyle/>
          <a:p>
            <a:r>
              <a:rPr lang="en-US" sz="2000" smtClean="0"/>
              <a:t>Determining baseline emissions</a:t>
            </a:r>
            <a:r>
              <a:rPr lang="en-US" smtClean="0"/>
              <a:t/>
            </a:r>
            <a:br>
              <a:rPr lang="en-US" smtClean="0"/>
            </a:br>
            <a:r>
              <a:rPr lang="en-US" smtClean="0"/>
              <a:t>Example: Water Purification</a:t>
            </a:r>
          </a:p>
        </p:txBody>
      </p:sp>
      <p:sp>
        <p:nvSpPr>
          <p:cNvPr id="3" name="Subtitle 2"/>
          <p:cNvSpPr>
            <a:spLocks noGrp="1"/>
          </p:cNvSpPr>
          <p:nvPr>
            <p:ph type="subTitle" idx="1"/>
          </p:nvPr>
        </p:nvSpPr>
        <p:spPr>
          <a:xfrm>
            <a:off x="381000" y="2209800"/>
            <a:ext cx="4572000" cy="4114800"/>
          </a:xfrm>
        </p:spPr>
        <p:txBody>
          <a:bodyPr/>
          <a:lstStyle/>
          <a:p>
            <a:pPr>
              <a:defRPr/>
            </a:pPr>
            <a:r>
              <a:rPr lang="en-US" dirty="0" smtClean="0"/>
              <a:t>Baseline activity only to a limited extent energy based:</a:t>
            </a:r>
          </a:p>
          <a:p>
            <a:pPr>
              <a:buFont typeface="Arial" pitchFamily="34" charset="0"/>
              <a:buChar char="•"/>
              <a:defRPr/>
            </a:pPr>
            <a:r>
              <a:rPr lang="en-US" dirty="0" smtClean="0"/>
              <a:t>People boil only limited quantities of water, no matter how rich they are.</a:t>
            </a:r>
          </a:p>
          <a:p>
            <a:pPr>
              <a:buFont typeface="Arial" pitchFamily="34" charset="0"/>
              <a:buChar char="•"/>
              <a:defRPr/>
            </a:pPr>
            <a:r>
              <a:rPr lang="en-US" dirty="0" smtClean="0"/>
              <a:t>People use other non-energy based purification technologies such as chlorination.</a:t>
            </a:r>
            <a:endParaRPr lang="en-US" dirty="0" smtClean="0">
              <a:solidFill>
                <a:schemeClr val="accent1">
                  <a:lumMod val="75000"/>
                </a:schemeClr>
              </a:solidFill>
            </a:endParaRPr>
          </a:p>
          <a:p>
            <a:pPr>
              <a:defRPr/>
            </a:pPr>
            <a:r>
              <a:rPr lang="en-US" dirty="0" smtClean="0">
                <a:solidFill>
                  <a:schemeClr val="accent1">
                    <a:lumMod val="75000"/>
                  </a:schemeClr>
                </a:solidFill>
                <a:sym typeface="Wingdings" pitchFamily="2" charset="2"/>
              </a:rPr>
              <a:t> Chosen SD baseline activity cannot be an energy-intensive activity, when non- or low energy intensive solutions are viable!!</a:t>
            </a:r>
          </a:p>
          <a:p>
            <a:pPr>
              <a:defRPr/>
            </a:pPr>
            <a:endParaRPr lang="en-US" dirty="0" smtClean="0">
              <a:solidFill>
                <a:schemeClr val="accent6"/>
              </a:solidFill>
            </a:endParaRPr>
          </a:p>
          <a:p>
            <a:pPr>
              <a:defRPr/>
            </a:pPr>
            <a:endParaRPr lang="en-US" dirty="0" smtClean="0"/>
          </a:p>
          <a:p>
            <a:pPr>
              <a:defRPr/>
            </a:pPr>
            <a:endParaRPr lang="en-US" dirty="0"/>
          </a:p>
        </p:txBody>
      </p:sp>
      <p:pic>
        <p:nvPicPr>
          <p:cNvPr id="34819" name="Picture 3" descr="adaptation2.jpg"/>
          <p:cNvPicPr>
            <a:picLocks noChangeAspect="1"/>
          </p:cNvPicPr>
          <p:nvPr/>
        </p:nvPicPr>
        <p:blipFill>
          <a:blip r:embed="rId2"/>
          <a:srcRect b="12582"/>
          <a:stretch>
            <a:fillRect/>
          </a:stretch>
        </p:blipFill>
        <p:spPr bwMode="auto">
          <a:xfrm>
            <a:off x="5029200" y="1371600"/>
            <a:ext cx="3838575" cy="502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ctrTitle"/>
          </p:nvPr>
        </p:nvSpPr>
        <p:spPr>
          <a:xfrm>
            <a:off x="1295400" y="1066800"/>
            <a:ext cx="7315200" cy="1028700"/>
          </a:xfrm>
        </p:spPr>
        <p:txBody>
          <a:bodyPr/>
          <a:lstStyle/>
          <a:p>
            <a:r>
              <a:rPr lang="en-US" sz="3200" smtClean="0">
                <a:solidFill>
                  <a:srgbClr val="00397E"/>
                </a:solidFill>
              </a:rPr>
              <a:t>Summary</a:t>
            </a:r>
            <a:r>
              <a:rPr lang="en-US" sz="3200" smtClean="0">
                <a:solidFill>
                  <a:srgbClr val="FF0000"/>
                </a:solidFill>
              </a:rPr>
              <a:t/>
            </a:r>
            <a:br>
              <a:rPr lang="en-US" sz="3200" smtClean="0">
                <a:solidFill>
                  <a:srgbClr val="FF0000"/>
                </a:solidFill>
              </a:rPr>
            </a:br>
            <a:endParaRPr lang="en-US" smtClean="0"/>
          </a:p>
        </p:txBody>
      </p:sp>
      <p:sp>
        <p:nvSpPr>
          <p:cNvPr id="3" name="Subtitle 2"/>
          <p:cNvSpPr>
            <a:spLocks noGrp="1"/>
          </p:cNvSpPr>
          <p:nvPr>
            <p:ph type="subTitle" idx="1"/>
          </p:nvPr>
        </p:nvSpPr>
        <p:spPr>
          <a:xfrm>
            <a:off x="1752600" y="1676400"/>
            <a:ext cx="7162800" cy="2819400"/>
          </a:xfrm>
        </p:spPr>
        <p:txBody>
          <a:bodyPr/>
          <a:lstStyle/>
          <a:p>
            <a:pPr>
              <a:buFont typeface="Wingdings" pitchFamily="2" charset="2"/>
              <a:buChar char="à"/>
              <a:defRPr/>
            </a:pPr>
            <a:r>
              <a:rPr lang="en-US" sz="1800" dirty="0" smtClean="0">
                <a:solidFill>
                  <a:schemeClr val="accent1">
                    <a:lumMod val="75000"/>
                  </a:schemeClr>
                </a:solidFill>
              </a:rPr>
              <a:t>Financial viability cannot be a determining criteria for minimum service level or baseline emissions. </a:t>
            </a:r>
            <a:r>
              <a:rPr lang="en-US" sz="1800" dirty="0" smtClean="0">
                <a:solidFill>
                  <a:schemeClr val="accent1">
                    <a:lumMod val="75000"/>
                  </a:schemeClr>
                </a:solidFill>
                <a:sym typeface="Wingdings" pitchFamily="2" charset="2"/>
              </a:rPr>
              <a:t>Some project types will not be suitable for the CDM.</a:t>
            </a:r>
            <a:endParaRPr lang="en-US" sz="1800" dirty="0" smtClean="0">
              <a:solidFill>
                <a:schemeClr val="accent1">
                  <a:lumMod val="75000"/>
                </a:schemeClr>
              </a:solidFill>
            </a:endParaRPr>
          </a:p>
          <a:p>
            <a:pPr>
              <a:buFont typeface="Wingdings" pitchFamily="2" charset="2"/>
              <a:buChar char="à"/>
              <a:defRPr/>
            </a:pPr>
            <a:r>
              <a:rPr lang="en-US" sz="1800" dirty="0" smtClean="0">
                <a:solidFill>
                  <a:schemeClr val="accent1">
                    <a:lumMod val="75000"/>
                  </a:schemeClr>
                </a:solidFill>
                <a:sym typeface="Wingdings" pitchFamily="2" charset="2"/>
              </a:rPr>
              <a:t>Need for explicit guidance on the translation of minimum service level to GHG emission equivalent. E.g. chosen SD baseline activity cannot be an energy-intensive activity, when non- or low energy intensive solutions are viable.</a:t>
            </a:r>
          </a:p>
          <a:p>
            <a:pPr>
              <a:buFont typeface="Wingdings" pitchFamily="2" charset="2"/>
              <a:buChar char="à"/>
              <a:defRPr/>
            </a:pPr>
            <a:r>
              <a:rPr lang="en-US" sz="1800" dirty="0" smtClean="0">
                <a:solidFill>
                  <a:schemeClr val="accent1">
                    <a:lumMod val="75000"/>
                  </a:schemeClr>
                </a:solidFill>
                <a:sym typeface="Wingdings" pitchFamily="2" charset="2"/>
              </a:rPr>
              <a:t>Overall guidance on SD can improve consistency but the specific approaches have to be developed for each project type specifically (sectors are very different: e.g. transportation, water purification, rural electrification)</a:t>
            </a:r>
          </a:p>
          <a:p>
            <a:pPr>
              <a:buFont typeface="Wingdings" pitchFamily="2" charset="2"/>
              <a:buChar char="à"/>
              <a:defRPr/>
            </a:pPr>
            <a:r>
              <a:rPr lang="en-US" sz="1800" dirty="0" smtClean="0">
                <a:solidFill>
                  <a:schemeClr val="accent1">
                    <a:lumMod val="75000"/>
                  </a:schemeClr>
                </a:solidFill>
                <a:sym typeface="Wingdings" pitchFamily="2" charset="2"/>
              </a:rPr>
              <a:t>Robust sampling and monitoring rules have to go hand in hand with SD guidelines</a:t>
            </a:r>
          </a:p>
          <a:p>
            <a:pPr>
              <a:buFont typeface="Wingdings" pitchFamily="2" charset="2"/>
              <a:buChar char="à"/>
              <a:defRPr/>
            </a:pPr>
            <a:r>
              <a:rPr lang="en-US" sz="1800" dirty="0" smtClean="0">
                <a:solidFill>
                  <a:schemeClr val="accent1">
                    <a:lumMod val="75000"/>
                  </a:schemeClr>
                </a:solidFill>
                <a:sym typeface="Wingdings" pitchFamily="2" charset="2"/>
              </a:rPr>
              <a:t>Way forwards: Honest, transparent process with input from all relevant stakeholders.</a:t>
            </a:r>
          </a:p>
          <a:p>
            <a:pPr>
              <a:buFont typeface="Wingdings" pitchFamily="2" charset="2"/>
              <a:buChar char="à"/>
              <a:defRPr/>
            </a:pPr>
            <a:endParaRPr lang="en-US" sz="1800" dirty="0" smtClean="0">
              <a:solidFill>
                <a:schemeClr val="accent1">
                  <a:lumMod val="75000"/>
                </a:schemeClr>
              </a:solidFill>
              <a:sym typeface="Wingdings" pitchFamily="2" charset="2"/>
            </a:endParaRPr>
          </a:p>
          <a:p>
            <a:pPr>
              <a:buFont typeface="Wingdings" pitchFamily="2" charset="2"/>
              <a:buChar char="à"/>
              <a:defRPr/>
            </a:pPr>
            <a:endParaRPr lang="en-US" sz="1800" dirty="0" smtClean="0">
              <a:solidFill>
                <a:schemeClr val="accent1">
                  <a:lumMod val="75000"/>
                </a:schemeClr>
              </a:solidFill>
              <a:sym typeface="Wingdings" pitchFamily="2" charset="2"/>
            </a:endParaRPr>
          </a:p>
          <a:p>
            <a:pPr>
              <a:buFont typeface="Wingdings" pitchFamily="2" charset="2"/>
              <a:buChar char="à"/>
              <a:defRPr/>
            </a:pPr>
            <a:endParaRPr lang="en-US" sz="1800" dirty="0" smtClean="0">
              <a:solidFill>
                <a:schemeClr val="accent1">
                  <a:lumMod val="75000"/>
                </a:schemeClr>
              </a:solidFill>
              <a:sym typeface="Wingdings" pitchFamily="2" charset="2"/>
            </a:endParaRPr>
          </a:p>
          <a:p>
            <a:pPr>
              <a:buFont typeface="Wingdings" pitchFamily="2" charset="2"/>
              <a:buChar char="à"/>
              <a:defRPr/>
            </a:pPr>
            <a:endParaRPr lang="en-US" sz="1800" dirty="0" smtClean="0">
              <a:solidFill>
                <a:schemeClr val="accent1">
                  <a:lumMod val="75000"/>
                </a:schemeClr>
              </a:solidFill>
            </a:endParaRPr>
          </a:p>
          <a:p>
            <a:pPr>
              <a:buFont typeface="Wingdings"/>
              <a:buChar char="à"/>
              <a:defRPr/>
            </a:pPr>
            <a:endParaRPr lang="en-US" sz="1800" dirty="0" smtClean="0">
              <a:solidFill>
                <a:schemeClr val="accent1">
                  <a:lumMod val="75000"/>
                </a:schemeClr>
              </a:solidFill>
              <a:sym typeface="Wingdings" pitchFamily="2" charset="2"/>
            </a:endParaRPr>
          </a:p>
          <a:p>
            <a:pPr>
              <a:defRPr/>
            </a:pPr>
            <a:endParaRPr lang="en-US" sz="1600" dirty="0"/>
          </a:p>
        </p:txBody>
      </p:sp>
      <p:pic>
        <p:nvPicPr>
          <p:cNvPr id="35843" name="Picture 9" descr="SODIS in Zambia 1.JPG"/>
          <p:cNvPicPr>
            <a:picLocks noChangeAspect="1" noChangeArrowheads="1"/>
          </p:cNvPicPr>
          <p:nvPr/>
        </p:nvPicPr>
        <p:blipFill>
          <a:blip r:embed="rId2"/>
          <a:srcRect l="50240" t="7813" r="26794" b="13020"/>
          <a:stretch>
            <a:fillRect/>
          </a:stretch>
        </p:blipFill>
        <p:spPr bwMode="auto">
          <a:xfrm>
            <a:off x="152400" y="1752600"/>
            <a:ext cx="1600200" cy="47196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ctrTitle"/>
          </p:nvPr>
        </p:nvSpPr>
        <p:spPr>
          <a:xfrm>
            <a:off x="2057400" y="2019300"/>
            <a:ext cx="6553200" cy="1028700"/>
          </a:xfrm>
        </p:spPr>
        <p:txBody>
          <a:bodyPr/>
          <a:lstStyle/>
          <a:p>
            <a:r>
              <a:rPr lang="en-US" smtClean="0"/>
              <a:t>Looking forward to a constructive dialogue!</a:t>
            </a:r>
            <a:br>
              <a:rPr lang="en-US" smtClean="0"/>
            </a:br>
            <a:r>
              <a:rPr lang="en-US" smtClean="0"/>
              <a:t/>
            </a:r>
            <a:br>
              <a:rPr lang="en-US" smtClean="0"/>
            </a:br>
            <a:r>
              <a:rPr lang="en-US" smtClean="0"/>
              <a:t>Thank you!</a:t>
            </a:r>
          </a:p>
        </p:txBody>
      </p:sp>
      <p:sp>
        <p:nvSpPr>
          <p:cNvPr id="3" name="Subtitle 2"/>
          <p:cNvSpPr>
            <a:spLocks noGrp="1"/>
          </p:cNvSpPr>
          <p:nvPr>
            <p:ph type="subTitle" idx="1"/>
          </p:nvPr>
        </p:nvSpPr>
        <p:spPr>
          <a:xfrm>
            <a:off x="2130425" y="3352800"/>
            <a:ext cx="5641975" cy="1892300"/>
          </a:xfrm>
        </p:spPr>
        <p:txBody>
          <a:bodyPr/>
          <a:lstStyle/>
          <a:p>
            <a:pPr marL="0">
              <a:spcAft>
                <a:spcPct val="0"/>
              </a:spcAft>
            </a:pPr>
            <a:r>
              <a:rPr lang="en-US" sz="1600" smtClean="0">
                <a:latin typeface="Verdana" pitchFamily="34" charset="0"/>
                <a:cs typeface="Times New Roman" pitchFamily="18" charset="0"/>
              </a:rPr>
              <a:t>Anja Kollmuss</a:t>
            </a:r>
            <a:endParaRPr lang="en-US" sz="2400" smtClean="0">
              <a:latin typeface="Calibri" pitchFamily="34" charset="0"/>
              <a:ea typeface="Calibri" pitchFamily="34" charset="0"/>
              <a:cs typeface="Times New Roman" pitchFamily="18" charset="0"/>
            </a:endParaRPr>
          </a:p>
          <a:p>
            <a:pPr marL="0">
              <a:spcAft>
                <a:spcPct val="0"/>
              </a:spcAft>
            </a:pPr>
            <a:r>
              <a:rPr lang="en-US" sz="1600" smtClean="0">
                <a:latin typeface="Verdana" pitchFamily="34" charset="0"/>
                <a:cs typeface="Times New Roman" pitchFamily="18" charset="0"/>
              </a:rPr>
              <a:t>Carbon Market Expert</a:t>
            </a:r>
            <a:endParaRPr lang="en-US" sz="2400" smtClean="0">
              <a:latin typeface="Calibri" pitchFamily="34" charset="0"/>
            </a:endParaRPr>
          </a:p>
          <a:p>
            <a:pPr marL="0">
              <a:spcAft>
                <a:spcPct val="0"/>
              </a:spcAft>
            </a:pPr>
            <a:r>
              <a:rPr lang="en-US" sz="1600" smtClean="0">
                <a:latin typeface="Verdana" pitchFamily="34" charset="0"/>
                <a:cs typeface="Times New Roman" pitchFamily="18" charset="0"/>
              </a:rPr>
              <a:t>CDM Watch</a:t>
            </a:r>
            <a:endParaRPr lang="en-US" sz="2400" smtClean="0">
              <a:latin typeface="Calibri" pitchFamily="34" charset="0"/>
            </a:endParaRPr>
          </a:p>
          <a:p>
            <a:pPr marL="0">
              <a:spcAft>
                <a:spcPct val="0"/>
              </a:spcAft>
            </a:pPr>
            <a:r>
              <a:rPr lang="de-DE" sz="1600" smtClean="0">
                <a:latin typeface="Verdana" pitchFamily="34" charset="0"/>
                <a:cs typeface="Times New Roman" pitchFamily="18" charset="0"/>
              </a:rPr>
              <a:t>Switzerland: +41 77 485 3667</a:t>
            </a:r>
            <a:endParaRPr lang="en-US" sz="2400" smtClean="0">
              <a:latin typeface="Calibri" pitchFamily="34" charset="0"/>
            </a:endParaRPr>
          </a:p>
          <a:p>
            <a:pPr marL="0">
              <a:spcAft>
                <a:spcPct val="0"/>
              </a:spcAft>
            </a:pPr>
            <a:r>
              <a:rPr lang="de-DE" sz="1600" smtClean="0">
                <a:latin typeface="Verdana" pitchFamily="34" charset="0"/>
                <a:cs typeface="Times New Roman" pitchFamily="18" charset="0"/>
              </a:rPr>
              <a:t>Germany: </a:t>
            </a:r>
            <a:r>
              <a:rPr lang="en-US" sz="1600" smtClean="0">
                <a:latin typeface="Verdana" pitchFamily="34" charset="0"/>
                <a:cs typeface="Times New Roman" pitchFamily="18" charset="0"/>
              </a:rPr>
              <a:t>+49 1578 7702218</a:t>
            </a:r>
          </a:p>
          <a:p>
            <a:pPr marL="0">
              <a:spcAft>
                <a:spcPct val="0"/>
              </a:spcAft>
            </a:pPr>
            <a:r>
              <a:rPr lang="en-US" sz="1600" smtClean="0">
                <a:latin typeface="Verdana" pitchFamily="34" charset="0"/>
                <a:cs typeface="Times New Roman" pitchFamily="18" charset="0"/>
                <a:hlinkClick r:id="rId2"/>
              </a:rPr>
              <a:t>Anja.kollmuss@cdm-watch.org</a:t>
            </a:r>
            <a:endParaRPr lang="en-US" sz="1600" smtClean="0">
              <a:latin typeface="Verdana" pitchFamily="34" charset="0"/>
              <a:cs typeface="Times New Roman" pitchFamily="18" charset="0"/>
            </a:endParaRPr>
          </a:p>
          <a:p>
            <a:pPr marL="0">
              <a:spcAft>
                <a:spcPct val="0"/>
              </a:spcAft>
            </a:pPr>
            <a:r>
              <a:rPr lang="en-US" sz="1600" smtClean="0">
                <a:latin typeface="Verdana" pitchFamily="34" charset="0"/>
                <a:cs typeface="Times New Roman" pitchFamily="18" charset="0"/>
              </a:rPr>
              <a:t/>
            </a:r>
            <a:br>
              <a:rPr lang="en-US" sz="1600" smtClean="0">
                <a:latin typeface="Verdana" pitchFamily="34" charset="0"/>
                <a:cs typeface="Times New Roman" pitchFamily="18" charset="0"/>
              </a:rPr>
            </a:br>
            <a:r>
              <a:rPr lang="en-US" sz="1600" u="sng" smtClean="0">
                <a:solidFill>
                  <a:srgbClr val="0000FF"/>
                </a:solidFill>
                <a:latin typeface="Verdana" pitchFamily="34" charset="0"/>
                <a:cs typeface="Times New Roman" pitchFamily="18" charset="0"/>
                <a:hlinkClick r:id="rId3"/>
              </a:rPr>
              <a:t>www.cdm-watch.org</a:t>
            </a:r>
            <a:endParaRPr lang="en-US" sz="2400" smtClean="0">
              <a:latin typeface="Calibri" pitchFamily="34" charset="0"/>
            </a:endParaRPr>
          </a:p>
          <a:p>
            <a:pPr marL="0"/>
            <a:endParaRPr lang="en-US" smtClean="0"/>
          </a:p>
        </p:txBody>
      </p:sp>
      <p:pic>
        <p:nvPicPr>
          <p:cNvPr id="36867" name="Picture 3" descr="train pinreader.jpg"/>
          <p:cNvPicPr>
            <a:picLocks noChangeAspect="1"/>
          </p:cNvPicPr>
          <p:nvPr/>
        </p:nvPicPr>
        <p:blipFill>
          <a:blip r:embed="rId4"/>
          <a:srcRect l="11905" r="40475"/>
          <a:stretch>
            <a:fillRect/>
          </a:stretch>
        </p:blipFill>
        <p:spPr bwMode="auto">
          <a:xfrm>
            <a:off x="228600" y="1677988"/>
            <a:ext cx="1524000" cy="4799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title 2"/>
          <p:cNvSpPr>
            <a:spLocks noGrp="1"/>
          </p:cNvSpPr>
          <p:nvPr>
            <p:ph type="subTitle" idx="1"/>
          </p:nvPr>
        </p:nvSpPr>
        <p:spPr>
          <a:xfrm>
            <a:off x="3657600" y="2286000"/>
            <a:ext cx="5181600" cy="3581400"/>
          </a:xfrm>
        </p:spPr>
        <p:txBody>
          <a:bodyPr/>
          <a:lstStyle/>
          <a:p>
            <a:r>
              <a:rPr lang="en-US" sz="1800" smtClean="0">
                <a:solidFill>
                  <a:srgbClr val="00397E"/>
                </a:solidFill>
              </a:rPr>
              <a:t> CDM Watch scrutinizes carbon markets and advocates for fair and effective climate protection.</a:t>
            </a:r>
          </a:p>
          <a:p>
            <a:r>
              <a:rPr lang="en-US" sz="1800" smtClean="0">
                <a:solidFill>
                  <a:srgbClr val="00397E"/>
                </a:solidFill>
              </a:rPr>
              <a:t>CDM Watch provides an independent perspective on the CDM and wider carbon market developments. </a:t>
            </a:r>
          </a:p>
          <a:p>
            <a:r>
              <a:rPr lang="en-US" sz="1800" smtClean="0">
                <a:solidFill>
                  <a:srgbClr val="00397E"/>
                </a:solidFill>
              </a:rPr>
              <a:t>We work to empower civil society around the world to have a strong voice in the CDM by exposing weak governance rules and practices and organising capacity building workshops and providing tools.</a:t>
            </a:r>
          </a:p>
        </p:txBody>
      </p:sp>
      <p:pic>
        <p:nvPicPr>
          <p:cNvPr id="19458" name="Picture 3"/>
          <p:cNvPicPr>
            <a:picLocks noChangeAspect="1" noChangeArrowheads="1"/>
          </p:cNvPicPr>
          <p:nvPr/>
        </p:nvPicPr>
        <p:blipFill>
          <a:blip r:embed="rId3"/>
          <a:srcRect l="24480" t="3703" r="55750" b="11111"/>
          <a:stretch>
            <a:fillRect/>
          </a:stretch>
        </p:blipFill>
        <p:spPr bwMode="auto">
          <a:xfrm>
            <a:off x="533400" y="1676400"/>
            <a:ext cx="3048000" cy="3338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ubtitle 2"/>
          <p:cNvSpPr>
            <a:spLocks noGrp="1"/>
          </p:cNvSpPr>
          <p:nvPr>
            <p:ph type="subTitle" idx="1"/>
          </p:nvPr>
        </p:nvSpPr>
        <p:spPr>
          <a:xfrm>
            <a:off x="457200" y="2286000"/>
            <a:ext cx="8686800" cy="3657600"/>
          </a:xfrm>
        </p:spPr>
        <p:txBody>
          <a:bodyPr/>
          <a:lstStyle/>
          <a:p>
            <a:pPr marL="228600" indent="-228600">
              <a:buFont typeface="Arial" pitchFamily="34" charset="0"/>
              <a:buChar char="•"/>
              <a:defRPr/>
            </a:pPr>
            <a:r>
              <a:rPr lang="en-US" kern="1200" dirty="0" smtClean="0"/>
              <a:t>Clean: Leapfrogging to low-carbon development</a:t>
            </a:r>
          </a:p>
          <a:p>
            <a:pPr marL="228600" indent="-228600">
              <a:buFont typeface="Arial" pitchFamily="34" charset="0"/>
              <a:buChar char="•"/>
              <a:defRPr/>
            </a:pPr>
            <a:r>
              <a:rPr lang="en-US" kern="1200" dirty="0" smtClean="0"/>
              <a:t>Pro-poor: enabling projects that benefit the poorest</a:t>
            </a:r>
          </a:p>
          <a:p>
            <a:pPr marL="228600" indent="-228600">
              <a:buFont typeface="Arial" pitchFamily="34" charset="0"/>
              <a:buChar char="•"/>
              <a:defRPr/>
            </a:pPr>
            <a:r>
              <a:rPr lang="en-US" kern="1200" dirty="0" smtClean="0"/>
              <a:t>Fair: equitable among different project types</a:t>
            </a:r>
            <a:br>
              <a:rPr lang="en-US" kern="1200" dirty="0" smtClean="0"/>
            </a:br>
            <a:endParaRPr lang="en-US" kern="1200" dirty="0" smtClean="0"/>
          </a:p>
          <a:p>
            <a:pPr marL="228600" indent="-228600">
              <a:defRPr/>
            </a:pPr>
            <a:r>
              <a:rPr lang="en-US" kern="1200" dirty="0" smtClean="0">
                <a:solidFill>
                  <a:srgbClr val="C00000"/>
                </a:solidFill>
                <a:sym typeface="Wingdings" pitchFamily="2" charset="2"/>
              </a:rPr>
              <a:t>Yet mitigation goals must not be undermined!</a:t>
            </a:r>
          </a:p>
          <a:p>
            <a:pPr marL="228600" indent="-228600">
              <a:buFont typeface="Wingdings" pitchFamily="2" charset="2"/>
              <a:buChar char="à"/>
              <a:defRPr/>
            </a:pPr>
            <a:r>
              <a:rPr lang="en-US" kern="1200" dirty="0" smtClean="0">
                <a:solidFill>
                  <a:schemeClr val="accent1">
                    <a:lumMod val="75000"/>
                  </a:schemeClr>
                </a:solidFill>
                <a:sym typeface="Wingdings" pitchFamily="2" charset="2"/>
              </a:rPr>
              <a:t>Discussion on how to negotiate sup. demand and mitigation goals.</a:t>
            </a:r>
            <a:endParaRPr lang="en-US" kern="1200" dirty="0" smtClean="0">
              <a:solidFill>
                <a:schemeClr val="accent1">
                  <a:lumMod val="75000"/>
                </a:schemeClr>
              </a:solidFill>
            </a:endParaRPr>
          </a:p>
          <a:p>
            <a:pPr marL="228600" lvl="1">
              <a:buFont typeface="Arial" pitchFamily="34" charset="0"/>
              <a:buChar char="•"/>
              <a:defRPr/>
            </a:pPr>
            <a:endParaRPr lang="en-US" sz="2200" kern="1200" dirty="0" smtClean="0">
              <a:solidFill>
                <a:schemeClr val="accent2">
                  <a:lumMod val="75000"/>
                </a:schemeClr>
              </a:solidFill>
            </a:endParaRPr>
          </a:p>
        </p:txBody>
      </p:sp>
      <p:sp>
        <p:nvSpPr>
          <p:cNvPr id="9221" name="Title 1"/>
          <p:cNvSpPr>
            <a:spLocks noGrp="1"/>
          </p:cNvSpPr>
          <p:nvPr>
            <p:ph type="ctrTitle"/>
          </p:nvPr>
        </p:nvSpPr>
        <p:spPr>
          <a:xfrm>
            <a:off x="457200" y="1219200"/>
            <a:ext cx="8686800" cy="1143000"/>
          </a:xfrm>
        </p:spPr>
        <p:txBody>
          <a:bodyPr/>
          <a:lstStyle/>
          <a:p>
            <a:pPr>
              <a:defRPr/>
            </a:pPr>
            <a:r>
              <a:rPr lang="en-GB" sz="2800" dirty="0" smtClean="0"/>
              <a:t/>
            </a:r>
            <a:br>
              <a:rPr lang="en-GB" sz="2800" dirty="0" smtClean="0"/>
            </a:br>
            <a:r>
              <a:rPr lang="en-GB" dirty="0" smtClean="0"/>
              <a:t>Ideally.... </a:t>
            </a:r>
            <a:r>
              <a:rPr lang="en-US" kern="1200" dirty="0" smtClean="0"/>
              <a:t>addressing suppressed demand to support a CDM that is:</a:t>
            </a:r>
            <a:r>
              <a:rPr lang="en-GB" sz="2800" dirty="0" smtClean="0"/>
              <a:t/>
            </a:r>
            <a:br>
              <a:rPr lang="en-GB" sz="2800" dirty="0" smtClean="0"/>
            </a:br>
            <a:endParaRPr lang="en-GB" sz="2800" dirty="0" smtClean="0"/>
          </a:p>
        </p:txBody>
      </p:sp>
      <p:pic>
        <p:nvPicPr>
          <p:cNvPr id="21507" name="Picture 1"/>
          <p:cNvPicPr>
            <a:picLocks noChangeAspect="1" noChangeArrowheads="1"/>
          </p:cNvPicPr>
          <p:nvPr/>
        </p:nvPicPr>
        <p:blipFill>
          <a:blip r:embed="rId3"/>
          <a:srcRect t="19643" b="25000"/>
          <a:stretch>
            <a:fillRect/>
          </a:stretch>
        </p:blipFill>
        <p:spPr bwMode="auto">
          <a:xfrm>
            <a:off x="228600" y="5014913"/>
            <a:ext cx="4191000" cy="1677987"/>
          </a:xfrm>
          <a:prstGeom prst="rect">
            <a:avLst/>
          </a:prstGeom>
          <a:noFill/>
          <a:ln w="9525">
            <a:noFill/>
            <a:miter lim="800000"/>
            <a:headEnd/>
            <a:tailEnd/>
          </a:ln>
        </p:spPr>
      </p:pic>
      <p:pic>
        <p:nvPicPr>
          <p:cNvPr id="21508" name="Picture 6" descr="hydropower kenschunk.jpg"/>
          <p:cNvPicPr>
            <a:picLocks noChangeAspect="1"/>
          </p:cNvPicPr>
          <p:nvPr/>
        </p:nvPicPr>
        <p:blipFill>
          <a:blip r:embed="rId4"/>
          <a:srcRect t="19345" b="25037"/>
          <a:stretch>
            <a:fillRect/>
          </a:stretch>
        </p:blipFill>
        <p:spPr bwMode="auto">
          <a:xfrm>
            <a:off x="4419600" y="5037138"/>
            <a:ext cx="4495800" cy="16684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Effect transition="in" filter="wipe(down)">
                                      <p:cBhvr>
                                        <p:cTn id="7" dur="500"/>
                                        <p:tgtEl>
                                          <p:spTgt spid="92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218">
                                            <p:txEl>
                                              <p:pRg st="1" end="1"/>
                                            </p:txEl>
                                          </p:spTgt>
                                        </p:tgtEl>
                                        <p:attrNameLst>
                                          <p:attrName>style.visibility</p:attrName>
                                        </p:attrNameLst>
                                      </p:cBhvr>
                                      <p:to>
                                        <p:strVal val="visible"/>
                                      </p:to>
                                    </p:set>
                                    <p:animEffect transition="in" filter="wipe(down)">
                                      <p:cBhvr>
                                        <p:cTn id="12" dur="500"/>
                                        <p:tgtEl>
                                          <p:spTgt spid="92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218">
                                            <p:txEl>
                                              <p:pRg st="2" end="2"/>
                                            </p:txEl>
                                          </p:spTgt>
                                        </p:tgtEl>
                                        <p:attrNameLst>
                                          <p:attrName>style.visibility</p:attrName>
                                        </p:attrNameLst>
                                      </p:cBhvr>
                                      <p:to>
                                        <p:strVal val="visible"/>
                                      </p:to>
                                    </p:set>
                                    <p:animEffect transition="in" filter="wipe(down)">
                                      <p:cBhvr>
                                        <p:cTn id="17" dur="500"/>
                                        <p:tgtEl>
                                          <p:spTgt spid="921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218">
                                            <p:txEl>
                                              <p:pRg st="3" end="3"/>
                                            </p:txEl>
                                          </p:spTgt>
                                        </p:tgtEl>
                                        <p:attrNameLst>
                                          <p:attrName>style.visibility</p:attrName>
                                        </p:attrNameLst>
                                      </p:cBhvr>
                                      <p:to>
                                        <p:strVal val="visible"/>
                                      </p:to>
                                    </p:set>
                                    <p:animEffect transition="in" filter="wipe(down)">
                                      <p:cBhvr>
                                        <p:cTn id="22" dur="500"/>
                                        <p:tgtEl>
                                          <p:spTgt spid="921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9218">
                                            <p:txEl>
                                              <p:pRg st="4" end="4"/>
                                            </p:txEl>
                                          </p:spTgt>
                                        </p:tgtEl>
                                        <p:attrNameLst>
                                          <p:attrName>style.visibility</p:attrName>
                                        </p:attrNameLst>
                                      </p:cBhvr>
                                      <p:to>
                                        <p:strVal val="visible"/>
                                      </p:to>
                                    </p:set>
                                    <p:animEffect transition="in" filter="wipe(down)">
                                      <p:cBhvr>
                                        <p:cTn id="27" dur="500"/>
                                        <p:tgtEl>
                                          <p:spTgt spid="92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ctrTitle"/>
          </p:nvPr>
        </p:nvSpPr>
        <p:spPr>
          <a:xfrm>
            <a:off x="685800" y="1447800"/>
            <a:ext cx="7924800" cy="1028700"/>
          </a:xfrm>
        </p:spPr>
        <p:txBody>
          <a:bodyPr/>
          <a:lstStyle/>
          <a:p>
            <a:r>
              <a:rPr lang="en-US" smtClean="0"/>
              <a:t>Revision of the suppressed demand guidelines </a:t>
            </a:r>
          </a:p>
        </p:txBody>
      </p:sp>
      <p:sp>
        <p:nvSpPr>
          <p:cNvPr id="3" name="Subtitle 2"/>
          <p:cNvSpPr>
            <a:spLocks noGrp="1"/>
          </p:cNvSpPr>
          <p:nvPr>
            <p:ph type="subTitle" idx="1"/>
          </p:nvPr>
        </p:nvSpPr>
        <p:spPr>
          <a:xfrm>
            <a:off x="762000" y="2286000"/>
            <a:ext cx="8001000" cy="3733800"/>
          </a:xfrm>
        </p:spPr>
        <p:txBody>
          <a:bodyPr/>
          <a:lstStyle/>
          <a:p>
            <a:pPr>
              <a:defRPr/>
            </a:pPr>
            <a:r>
              <a:rPr lang="en-US" sz="1800" i="1" dirty="0" smtClean="0"/>
              <a:t>9. This area will focus on the improvement of the clarity and level of detail contained in the suppressed demand guidelines. This improvement may include: </a:t>
            </a:r>
          </a:p>
          <a:p>
            <a:pPr marL="514350" indent="-514350">
              <a:buFontTx/>
              <a:buAutoNum type="romanLcParenBoth"/>
              <a:defRPr/>
            </a:pPr>
            <a:r>
              <a:rPr lang="en-US" sz="1800" i="1" dirty="0" smtClean="0"/>
              <a:t>more guidance on the minimum service level, including on how data is selected and the periodicity of updates of the data will be provided; </a:t>
            </a:r>
          </a:p>
          <a:p>
            <a:pPr marL="514350" indent="-514350">
              <a:buFontTx/>
              <a:buAutoNum type="romanLcParenBoth"/>
              <a:defRPr/>
            </a:pPr>
            <a:r>
              <a:rPr lang="en-US" sz="1800" i="1" dirty="0" smtClean="0"/>
              <a:t>additional specifications pertaining to areas/sectors/project types for which the guidelines are applicable; </a:t>
            </a:r>
          </a:p>
          <a:p>
            <a:pPr marL="514350" indent="-514350">
              <a:buFontTx/>
              <a:buAutoNum type="romanLcParenBoth"/>
              <a:defRPr/>
            </a:pPr>
            <a:r>
              <a:rPr lang="en-US" sz="1800" i="1" dirty="0" smtClean="0"/>
              <a:t>further issues raised by further analysis by the secretariat and public consultation as described in A above.</a:t>
            </a:r>
          </a:p>
          <a:p>
            <a:pPr marL="514350" indent="-514350" algn="r">
              <a:defRPr/>
            </a:pPr>
            <a:r>
              <a:rPr lang="en-US" sz="1800" i="1" dirty="0" smtClean="0"/>
              <a:t>			</a:t>
            </a:r>
            <a:r>
              <a:rPr lang="en-US" sz="1600" i="1" dirty="0" smtClean="0"/>
              <a:t>(</a:t>
            </a:r>
            <a:r>
              <a:rPr lang="en-US" sz="1600" i="1" dirty="0" smtClean="0">
                <a:hlinkClick r:id="rId2"/>
              </a:rPr>
              <a:t>Work Programme on Suppressed Demand</a:t>
            </a:r>
            <a:r>
              <a:rPr lang="en-US" sz="1600" i="1" dirty="0" smtClean="0"/>
              <a:t>)</a:t>
            </a:r>
            <a:endParaRPr lang="en-US" sz="1800"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ctrTitle"/>
          </p:nvPr>
        </p:nvSpPr>
        <p:spPr>
          <a:xfrm>
            <a:off x="685800" y="1371600"/>
            <a:ext cx="7924800" cy="495300"/>
          </a:xfrm>
        </p:spPr>
        <p:txBody>
          <a:bodyPr/>
          <a:lstStyle/>
          <a:p>
            <a:r>
              <a:rPr lang="en-US" smtClean="0"/>
              <a:t>Minimum service level</a:t>
            </a:r>
          </a:p>
        </p:txBody>
      </p:sp>
      <p:sp>
        <p:nvSpPr>
          <p:cNvPr id="3" name="Subtitle 2"/>
          <p:cNvSpPr>
            <a:spLocks noGrp="1"/>
          </p:cNvSpPr>
          <p:nvPr>
            <p:ph type="subTitle" idx="1"/>
          </p:nvPr>
        </p:nvSpPr>
        <p:spPr>
          <a:xfrm>
            <a:off x="762000" y="1828800"/>
            <a:ext cx="7848600" cy="3733800"/>
          </a:xfrm>
        </p:spPr>
        <p:txBody>
          <a:bodyPr/>
          <a:lstStyle/>
          <a:p>
            <a:pPr marL="0" indent="0"/>
            <a:r>
              <a:rPr lang="en-US" sz="1800" i="1" smtClean="0"/>
              <a:t>The minimum service level is a service level that is able to meet basic human needs (e.g. basic housing, basic energy services including lighting, cooking, drinking water supply). In some situations, this service level may not have been provided prior to the implementation of the CDM project activity.</a:t>
            </a:r>
          </a:p>
          <a:p>
            <a:pPr marL="0" indent="0">
              <a:buFont typeface="Wingdings" pitchFamily="2" charset="2"/>
              <a:buChar char="à"/>
            </a:pPr>
            <a:r>
              <a:rPr lang="en-US" sz="1800" smtClean="0">
                <a:solidFill>
                  <a:srgbClr val="648E25"/>
                </a:solidFill>
              </a:rPr>
              <a:t>Which services should be defined as basic human needs in the context of CDM? Who decides? e.g.  right to waste collection? </a:t>
            </a:r>
          </a:p>
        </p:txBody>
      </p:sp>
      <p:pic>
        <p:nvPicPr>
          <p:cNvPr id="24579" name="Picture 9" descr="SODIS in Zambia 1.JPG"/>
          <p:cNvPicPr>
            <a:picLocks noChangeAspect="1" noChangeArrowheads="1"/>
          </p:cNvPicPr>
          <p:nvPr/>
        </p:nvPicPr>
        <p:blipFill>
          <a:blip r:embed="rId2"/>
          <a:srcRect t="13947" b="32368"/>
          <a:stretch>
            <a:fillRect/>
          </a:stretch>
        </p:blipFill>
        <p:spPr bwMode="auto">
          <a:xfrm>
            <a:off x="1031875" y="4238625"/>
            <a:ext cx="5749925" cy="2309813"/>
          </a:xfrm>
          <a:prstGeom prst="rect">
            <a:avLst/>
          </a:prstGeom>
          <a:noFill/>
          <a:ln w="9525">
            <a:noFill/>
            <a:miter lim="800000"/>
            <a:headEnd/>
            <a:tailEnd/>
          </a:ln>
        </p:spPr>
      </p:pic>
      <p:sp>
        <p:nvSpPr>
          <p:cNvPr id="24580" name="Rectangle 3"/>
          <p:cNvSpPr>
            <a:spLocks noChangeArrowheads="1"/>
          </p:cNvSpPr>
          <p:nvPr/>
        </p:nvSpPr>
        <p:spPr bwMode="auto">
          <a:xfrm>
            <a:off x="914400" y="6562725"/>
            <a:ext cx="8229600" cy="261938"/>
          </a:xfrm>
          <a:prstGeom prst="rect">
            <a:avLst/>
          </a:prstGeom>
          <a:noFill/>
          <a:ln w="9525">
            <a:noFill/>
            <a:miter lim="800000"/>
            <a:headEnd/>
            <a:tailEnd/>
          </a:ln>
        </p:spPr>
        <p:txBody>
          <a:bodyPr anchor="ctr">
            <a:spAutoFit/>
          </a:bodyPr>
          <a:lstStyle/>
          <a:p>
            <a:r>
              <a:rPr lang="en-US" sz="1100">
                <a:latin typeface="Calibri" pitchFamily="34" charset="0"/>
                <a:cs typeface="Times New Roman" pitchFamily="18" charset="0"/>
              </a:rPr>
              <a:t>SODIS method used for water purification Senanga, Zambia (Monika Tobler, copyright by SODIS/Eawag)</a:t>
            </a:r>
            <a:endParaRPr lang="en-US"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ctrTitle"/>
          </p:nvPr>
        </p:nvSpPr>
        <p:spPr>
          <a:xfrm>
            <a:off x="762000" y="990600"/>
            <a:ext cx="7924800" cy="1028700"/>
          </a:xfrm>
        </p:spPr>
        <p:txBody>
          <a:bodyPr/>
          <a:lstStyle/>
          <a:p>
            <a:r>
              <a:rPr lang="en-US" smtClean="0"/>
              <a:t>Identification of the baseline service level:</a:t>
            </a:r>
          </a:p>
        </p:txBody>
      </p:sp>
      <p:sp>
        <p:nvSpPr>
          <p:cNvPr id="3" name="Subtitle 2"/>
          <p:cNvSpPr>
            <a:spLocks noGrp="1"/>
          </p:cNvSpPr>
          <p:nvPr>
            <p:ph type="subTitle" idx="1"/>
          </p:nvPr>
        </p:nvSpPr>
        <p:spPr>
          <a:xfrm>
            <a:off x="457200" y="1676400"/>
            <a:ext cx="8382000" cy="4495800"/>
          </a:xfrm>
        </p:spPr>
        <p:txBody>
          <a:bodyPr/>
          <a:lstStyle/>
          <a:p>
            <a:pPr marL="457200" indent="-457200">
              <a:buFontTx/>
              <a:buAutoNum type="arabicPeriod"/>
            </a:pPr>
            <a:r>
              <a:rPr lang="en-US" sz="1900" i="1" smtClean="0"/>
              <a:t>The service level provided prior to the implementation of the project activity</a:t>
            </a:r>
          </a:p>
          <a:p>
            <a:pPr marL="457200" indent="-457200">
              <a:buFontTx/>
              <a:buAutoNum type="arabicPeriod"/>
            </a:pPr>
            <a:r>
              <a:rPr lang="en-US" sz="1900" i="1" smtClean="0"/>
              <a:t>The service level provided under the project activity</a:t>
            </a:r>
          </a:p>
          <a:p>
            <a:pPr marL="457200" indent="-457200">
              <a:buFontTx/>
              <a:buAutoNum type="arabicPeriod"/>
            </a:pPr>
            <a:r>
              <a:rPr lang="en-US" sz="1900" i="1" smtClean="0"/>
              <a:t>A minimum service level </a:t>
            </a:r>
            <a:r>
              <a:rPr lang="en-US" sz="1900" smtClean="0"/>
              <a:t>[suppressed demand scenario]</a:t>
            </a:r>
          </a:p>
          <a:p>
            <a:pPr marL="457200" indent="-457200"/>
            <a:r>
              <a:rPr lang="en-US" sz="1900" smtClean="0">
                <a:solidFill>
                  <a:srgbClr val="648E25"/>
                </a:solidFill>
              </a:rPr>
              <a:t>Guidance and clarity needed on which baseline scenario is applicable:</a:t>
            </a:r>
          </a:p>
          <a:p>
            <a:pPr marL="457200" indent="-457200">
              <a:buFont typeface="Wingdings" pitchFamily="2" charset="2"/>
              <a:buChar char="à"/>
            </a:pPr>
            <a:r>
              <a:rPr lang="en-US" sz="1900" smtClean="0">
                <a:solidFill>
                  <a:srgbClr val="648E25"/>
                </a:solidFill>
              </a:rPr>
              <a:t>3. should only be applied to sectors/project types that cover basic human needs.</a:t>
            </a:r>
          </a:p>
          <a:p>
            <a:pPr marL="457200" indent="-457200">
              <a:buFont typeface="Wingdings" pitchFamily="2" charset="2"/>
              <a:buChar char="à"/>
            </a:pPr>
            <a:r>
              <a:rPr lang="en-US" sz="1900" smtClean="0">
                <a:solidFill>
                  <a:srgbClr val="648E25"/>
                </a:solidFill>
              </a:rPr>
              <a:t>3. should only be applied for sectors/project types that have clear sustainability benefits.</a:t>
            </a:r>
          </a:p>
          <a:p>
            <a:pPr marL="457200" indent="-457200">
              <a:buFont typeface="Wingdings" pitchFamily="2" charset="2"/>
              <a:buChar char="à"/>
            </a:pPr>
            <a:endParaRPr lang="en-US" sz="1900" smtClean="0">
              <a:solidFill>
                <a:srgbClr val="648E25"/>
              </a:solidFill>
            </a:endParaRPr>
          </a:p>
          <a:p>
            <a:pPr marL="457200" indent="-457200"/>
            <a:endParaRPr lang="en-US" sz="1900" smtClean="0"/>
          </a:p>
          <a:p>
            <a:pPr marL="457200" indent="-457200"/>
            <a:endParaRPr lang="en-US" sz="1900" smtClean="0"/>
          </a:p>
          <a:p>
            <a:pPr marL="457200" indent="-457200"/>
            <a:endParaRPr lang="en-US" sz="1900" smtClean="0"/>
          </a:p>
        </p:txBody>
      </p:sp>
      <p:pic>
        <p:nvPicPr>
          <p:cNvPr id="25603" name="Picture 5" descr="headerpix18.jpg"/>
          <p:cNvPicPr>
            <a:picLocks noChangeAspect="1"/>
          </p:cNvPicPr>
          <p:nvPr/>
        </p:nvPicPr>
        <p:blipFill>
          <a:blip r:embed="rId2"/>
          <a:srcRect l="7635"/>
          <a:stretch>
            <a:fillRect/>
          </a:stretch>
        </p:blipFill>
        <p:spPr bwMode="auto">
          <a:xfrm>
            <a:off x="-115888" y="5286375"/>
            <a:ext cx="9259888" cy="141922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ctrTitle"/>
          </p:nvPr>
        </p:nvSpPr>
        <p:spPr>
          <a:xfrm>
            <a:off x="609600" y="1295400"/>
            <a:ext cx="7924800" cy="533400"/>
          </a:xfrm>
        </p:spPr>
        <p:txBody>
          <a:bodyPr/>
          <a:lstStyle/>
          <a:p>
            <a:r>
              <a:rPr lang="en-US" smtClean="0"/>
              <a:t>Setting suppress demand minimum service level: </a:t>
            </a:r>
          </a:p>
        </p:txBody>
      </p:sp>
      <p:sp>
        <p:nvSpPr>
          <p:cNvPr id="3" name="Subtitle 2"/>
          <p:cNvSpPr>
            <a:spLocks noGrp="1"/>
          </p:cNvSpPr>
          <p:nvPr>
            <p:ph type="subTitle" idx="1"/>
          </p:nvPr>
        </p:nvSpPr>
        <p:spPr>
          <a:xfrm>
            <a:off x="685800" y="1828800"/>
            <a:ext cx="7924800" cy="3886200"/>
          </a:xfrm>
        </p:spPr>
        <p:txBody>
          <a:bodyPr/>
          <a:lstStyle/>
          <a:p>
            <a:pPr>
              <a:defRPr/>
            </a:pPr>
            <a:r>
              <a:rPr lang="en-US" i="1" dirty="0" smtClean="0"/>
              <a:t> The minimum service level should be realistic and reasonable but </a:t>
            </a:r>
            <a:r>
              <a:rPr lang="en-US" i="1" dirty="0" smtClean="0">
                <a:solidFill>
                  <a:srgbClr val="C00000"/>
                </a:solidFill>
              </a:rPr>
              <a:t>not overly conservative</a:t>
            </a:r>
            <a:r>
              <a:rPr lang="en-US" i="1" dirty="0" smtClean="0"/>
              <a:t>. </a:t>
            </a:r>
          </a:p>
          <a:p>
            <a:pPr>
              <a:defRPr/>
            </a:pPr>
            <a:r>
              <a:rPr lang="en-US" dirty="0" smtClean="0">
                <a:solidFill>
                  <a:schemeClr val="accent1">
                    <a:lumMod val="75000"/>
                  </a:schemeClr>
                </a:solidFill>
                <a:sym typeface="Wingdings" pitchFamily="2" charset="2"/>
              </a:rPr>
              <a:t> What does this mean? How is it </a:t>
            </a:r>
            <a:r>
              <a:rPr lang="en-US" dirty="0" err="1" smtClean="0">
                <a:solidFill>
                  <a:schemeClr val="accent1">
                    <a:lumMod val="75000"/>
                  </a:schemeClr>
                </a:solidFill>
                <a:sym typeface="Wingdings" pitchFamily="2" charset="2"/>
              </a:rPr>
              <a:t>operationalised</a:t>
            </a:r>
            <a:r>
              <a:rPr lang="en-US" dirty="0" smtClean="0">
                <a:solidFill>
                  <a:schemeClr val="accent1">
                    <a:lumMod val="75000"/>
                  </a:schemeClr>
                </a:solidFill>
                <a:sym typeface="Wingdings" pitchFamily="2" charset="2"/>
              </a:rPr>
              <a:t>? How does this fly with environmental integrity?</a:t>
            </a:r>
            <a:endParaRPr lang="en-US" dirty="0" smtClean="0">
              <a:solidFill>
                <a:schemeClr val="accent1">
                  <a:lumMod val="75000"/>
                </a:schemeClr>
              </a:solidFill>
            </a:endParaRPr>
          </a:p>
          <a:p>
            <a:pPr>
              <a:defRPr/>
            </a:pPr>
            <a:r>
              <a:rPr lang="en-US" i="1" dirty="0" smtClean="0"/>
              <a:t>The minimum service level should be so chosen that over a </a:t>
            </a:r>
            <a:r>
              <a:rPr lang="en-US" i="1" dirty="0" smtClean="0">
                <a:solidFill>
                  <a:srgbClr val="C00000"/>
                </a:solidFill>
              </a:rPr>
              <a:t>long time horizon</a:t>
            </a:r>
            <a:r>
              <a:rPr lang="en-US" i="1" dirty="0" smtClean="0"/>
              <a:t>, it will always be reached (with rare exemptions, such as a protracted conflict or a regional/global economic collapse).</a:t>
            </a:r>
          </a:p>
          <a:p>
            <a:pPr>
              <a:defRPr/>
            </a:pPr>
            <a:r>
              <a:rPr lang="en-US" dirty="0" smtClean="0">
                <a:solidFill>
                  <a:schemeClr val="accent1">
                    <a:lumMod val="75000"/>
                  </a:schemeClr>
                </a:solidFill>
                <a:sym typeface="Wingdings" pitchFamily="2" charset="2"/>
              </a:rPr>
              <a:t> </a:t>
            </a:r>
            <a:r>
              <a:rPr lang="en-US" dirty="0" smtClean="0">
                <a:solidFill>
                  <a:schemeClr val="accent1">
                    <a:lumMod val="75000"/>
                  </a:schemeClr>
                </a:solidFill>
              </a:rPr>
              <a:t>Vague language needs to be clarified  and specified.</a:t>
            </a:r>
            <a:endParaRPr lang="en-US" dirty="0">
              <a:solidFill>
                <a:schemeClr val="accent1">
                  <a:lumMod val="75000"/>
                </a:schemeClr>
              </a:solidFill>
            </a:endParaRPr>
          </a:p>
        </p:txBody>
      </p:sp>
      <p:pic>
        <p:nvPicPr>
          <p:cNvPr id="26627" name="Picture 3" descr="headerpix12.jpg"/>
          <p:cNvPicPr>
            <a:picLocks noChangeAspect="1"/>
          </p:cNvPicPr>
          <p:nvPr/>
        </p:nvPicPr>
        <p:blipFill>
          <a:blip r:embed="rId2"/>
          <a:srcRect/>
          <a:stretch>
            <a:fillRect/>
          </a:stretch>
        </p:blipFill>
        <p:spPr bwMode="auto">
          <a:xfrm>
            <a:off x="-7938" y="5638800"/>
            <a:ext cx="9228138" cy="1143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ctrTitle"/>
          </p:nvPr>
        </p:nvSpPr>
        <p:spPr>
          <a:xfrm>
            <a:off x="685800" y="1066800"/>
            <a:ext cx="7924800" cy="1028700"/>
          </a:xfrm>
        </p:spPr>
        <p:txBody>
          <a:bodyPr/>
          <a:lstStyle/>
          <a:p>
            <a:r>
              <a:rPr lang="en-US" sz="2800" smtClean="0"/>
              <a:t>Setting the minimum service level</a:t>
            </a:r>
          </a:p>
        </p:txBody>
      </p:sp>
      <p:sp>
        <p:nvSpPr>
          <p:cNvPr id="3" name="Subtitle 2"/>
          <p:cNvSpPr>
            <a:spLocks noGrp="1"/>
          </p:cNvSpPr>
          <p:nvPr>
            <p:ph type="subTitle" idx="1"/>
          </p:nvPr>
        </p:nvSpPr>
        <p:spPr>
          <a:xfrm>
            <a:off x="762000" y="1905000"/>
            <a:ext cx="7239000" cy="3581400"/>
          </a:xfrm>
        </p:spPr>
        <p:txBody>
          <a:bodyPr/>
          <a:lstStyle/>
          <a:p>
            <a:pPr>
              <a:defRPr/>
            </a:pPr>
            <a:r>
              <a:rPr lang="en-US" i="1" dirty="0" smtClean="0"/>
              <a:t>The following should be taken into account:  </a:t>
            </a:r>
          </a:p>
          <a:p>
            <a:pPr marL="457200" indent="-457200">
              <a:buFontTx/>
              <a:buAutoNum type="alphaLcParenBoth"/>
              <a:defRPr/>
            </a:pPr>
            <a:r>
              <a:rPr lang="en-US" i="1" dirty="0" smtClean="0"/>
              <a:t>Environmental integrity of the emissions reductions has to be safeguarded;  </a:t>
            </a:r>
          </a:p>
          <a:p>
            <a:pPr marL="457200" indent="-457200">
              <a:defRPr/>
            </a:pPr>
            <a:r>
              <a:rPr lang="en-US" dirty="0" smtClean="0">
                <a:solidFill>
                  <a:schemeClr val="accent1">
                    <a:lumMod val="75000"/>
                  </a:schemeClr>
                </a:solidFill>
                <a:sym typeface="Wingdings" pitchFamily="2" charset="2"/>
              </a:rPr>
              <a:t> how is this </a:t>
            </a:r>
            <a:r>
              <a:rPr lang="en-US" dirty="0" err="1" smtClean="0">
                <a:solidFill>
                  <a:schemeClr val="accent1">
                    <a:lumMod val="75000"/>
                  </a:schemeClr>
                </a:solidFill>
                <a:sym typeface="Wingdings" pitchFamily="2" charset="2"/>
              </a:rPr>
              <a:t>operationalized</a:t>
            </a:r>
            <a:r>
              <a:rPr lang="en-US" dirty="0" smtClean="0">
                <a:solidFill>
                  <a:schemeClr val="accent1">
                    <a:lumMod val="75000"/>
                  </a:schemeClr>
                </a:solidFill>
                <a:sym typeface="Wingdings" pitchFamily="2" charset="2"/>
              </a:rPr>
              <a:t>?</a:t>
            </a:r>
            <a:endParaRPr lang="en-US" dirty="0" smtClean="0">
              <a:solidFill>
                <a:schemeClr val="accent1">
                  <a:lumMod val="75000"/>
                </a:schemeClr>
              </a:solidFill>
            </a:endParaRPr>
          </a:p>
          <a:p>
            <a:pPr>
              <a:defRPr/>
            </a:pPr>
            <a:r>
              <a:rPr lang="en-US" i="1" dirty="0" smtClean="0"/>
              <a:t>(b) Financial viability of the CDM project cannot be the </a:t>
            </a:r>
            <a:r>
              <a:rPr lang="en-US" i="1" dirty="0" smtClean="0">
                <a:solidFill>
                  <a:srgbClr val="C00000"/>
                </a:solidFill>
              </a:rPr>
              <a:t>predominant determining  </a:t>
            </a:r>
            <a:r>
              <a:rPr lang="en-US" i="1" dirty="0" smtClean="0"/>
              <a:t>criteria; </a:t>
            </a:r>
          </a:p>
          <a:p>
            <a:pPr marL="457200" indent="-457200">
              <a:defRPr/>
            </a:pPr>
            <a:r>
              <a:rPr lang="en-US" dirty="0" smtClean="0">
                <a:solidFill>
                  <a:schemeClr val="accent1">
                    <a:lumMod val="75000"/>
                  </a:schemeClr>
                </a:solidFill>
                <a:sym typeface="Wingdings" pitchFamily="2" charset="2"/>
              </a:rPr>
              <a:t> ?!</a:t>
            </a:r>
            <a:endParaRPr lang="en-US" dirty="0" smtClean="0">
              <a:solidFill>
                <a:schemeClr val="accent1">
                  <a:lumMod val="75000"/>
                </a:schemeClr>
              </a:solidFill>
            </a:endParaRPr>
          </a:p>
        </p:txBody>
      </p:sp>
      <p:pic>
        <p:nvPicPr>
          <p:cNvPr id="27651" name="Picture 3" descr="headerpix14.jpg"/>
          <p:cNvPicPr>
            <a:picLocks noChangeAspect="1"/>
          </p:cNvPicPr>
          <p:nvPr/>
        </p:nvPicPr>
        <p:blipFill>
          <a:blip r:embed="rId2"/>
          <a:srcRect/>
          <a:stretch>
            <a:fillRect/>
          </a:stretch>
        </p:blipFill>
        <p:spPr bwMode="auto">
          <a:xfrm>
            <a:off x="0" y="5486400"/>
            <a:ext cx="8948738" cy="13716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ubtitle 2"/>
          <p:cNvSpPr>
            <a:spLocks noGrp="1"/>
          </p:cNvSpPr>
          <p:nvPr>
            <p:ph type="subTitle" idx="1"/>
          </p:nvPr>
        </p:nvSpPr>
        <p:spPr>
          <a:xfrm>
            <a:off x="381000" y="1752600"/>
            <a:ext cx="8458200" cy="4267200"/>
          </a:xfrm>
        </p:spPr>
        <p:txBody>
          <a:bodyPr/>
          <a:lstStyle/>
          <a:p>
            <a:pPr>
              <a:defRPr/>
            </a:pPr>
            <a:r>
              <a:rPr lang="en-US" dirty="0" smtClean="0"/>
              <a:t>Comments from a project developer:</a:t>
            </a:r>
          </a:p>
          <a:p>
            <a:pPr lvl="1">
              <a:buFont typeface="Arial" pitchFamily="34" charset="0"/>
              <a:buNone/>
              <a:defRPr/>
            </a:pPr>
            <a:r>
              <a:rPr lang="en-US" sz="1600" i="1" dirty="0" smtClean="0"/>
              <a:t>“I think it would be important to look at what the costs are to bring these services to the poor […] This would result in a fairer approach because it would be tied to the true costs required to reach the level of service that there is a demand for.”</a:t>
            </a:r>
          </a:p>
          <a:p>
            <a:pPr lvl="1">
              <a:buFont typeface="Arial" pitchFamily="34" charset="0"/>
              <a:buNone/>
              <a:defRPr/>
            </a:pPr>
            <a:r>
              <a:rPr lang="en-GB" b="1" dirty="0" smtClean="0">
                <a:solidFill>
                  <a:schemeClr val="accent1">
                    <a:lumMod val="75000"/>
                  </a:schemeClr>
                </a:solidFill>
              </a:rPr>
              <a:t>Cost are not a suitable proxy because costs give no information about the level of actual or avoided emissions reductions (and you still need to decide on service levels).</a:t>
            </a:r>
          </a:p>
          <a:p>
            <a:pPr lvl="1">
              <a:buFont typeface="Wingdings" pitchFamily="2" charset="2"/>
              <a:buChar char="à"/>
              <a:defRPr/>
            </a:pPr>
            <a:r>
              <a:rPr lang="en-GB" b="1" dirty="0" smtClean="0">
                <a:solidFill>
                  <a:srgbClr val="C00000"/>
                </a:solidFill>
                <a:sym typeface="Wingdings" pitchFamily="2" charset="2"/>
              </a:rPr>
              <a:t>Project c</a:t>
            </a:r>
            <a:r>
              <a:rPr lang="en-GB" b="1" dirty="0" smtClean="0">
                <a:solidFill>
                  <a:srgbClr val="C00000"/>
                </a:solidFill>
              </a:rPr>
              <a:t>ost effectiveness cannot be used as a determining factor</a:t>
            </a:r>
          </a:p>
          <a:p>
            <a:pPr lvl="1">
              <a:buFont typeface="Wingdings" pitchFamily="2" charset="2"/>
              <a:buChar char="à"/>
              <a:defRPr/>
            </a:pPr>
            <a:r>
              <a:rPr lang="en-US" b="1" dirty="0" smtClean="0">
                <a:solidFill>
                  <a:schemeClr val="accent1">
                    <a:lumMod val="75000"/>
                  </a:schemeClr>
                </a:solidFill>
              </a:rPr>
              <a:t>Some project types will not be suitable for the CDM because is it  impossible to make them financially feasible without compromising the environmental integrity of the CDM</a:t>
            </a:r>
          </a:p>
          <a:p>
            <a:pPr lvl="1">
              <a:buFont typeface="Wingdings" pitchFamily="2" charset="2"/>
              <a:buChar char="à"/>
              <a:defRPr/>
            </a:pPr>
            <a:endParaRPr lang="en-GB" sz="2000" b="1" dirty="0" smtClean="0">
              <a:solidFill>
                <a:srgbClr val="C00000"/>
              </a:solidFill>
            </a:endParaRPr>
          </a:p>
          <a:p>
            <a:pPr marL="292100" indent="-292100">
              <a:buFont typeface="Arial" pitchFamily="34" charset="0"/>
              <a:buChar char="•"/>
              <a:defRPr/>
            </a:pPr>
            <a:endParaRPr lang="es-ES" dirty="0" smtClean="0">
              <a:solidFill>
                <a:srgbClr val="C00000"/>
              </a:solidFill>
            </a:endParaRPr>
          </a:p>
          <a:p>
            <a:pPr marL="292100" indent="-292100">
              <a:buFont typeface="Arial" pitchFamily="34" charset="0"/>
              <a:buChar char="•"/>
              <a:defRPr/>
            </a:pPr>
            <a:endParaRPr lang="en-GB" dirty="0" smtClean="0">
              <a:solidFill>
                <a:srgbClr val="C00000"/>
              </a:solidFill>
            </a:endParaRPr>
          </a:p>
          <a:p>
            <a:pPr marL="292100" indent="-292100">
              <a:buFont typeface="Arial" pitchFamily="34" charset="0"/>
              <a:buChar char="•"/>
              <a:defRPr/>
            </a:pPr>
            <a:endParaRPr lang="en-US" b="0" dirty="0" smtClean="0"/>
          </a:p>
        </p:txBody>
      </p:sp>
      <p:sp>
        <p:nvSpPr>
          <p:cNvPr id="4" name="Title 1"/>
          <p:cNvSpPr txBox="1">
            <a:spLocks/>
          </p:cNvSpPr>
          <p:nvPr/>
        </p:nvSpPr>
        <p:spPr bwMode="auto">
          <a:xfrm>
            <a:off x="685800" y="1219200"/>
            <a:ext cx="8229600" cy="609600"/>
          </a:xfrm>
          <a:prstGeom prst="rect">
            <a:avLst/>
          </a:prstGeom>
          <a:noFill/>
          <a:ln w="9525">
            <a:noFill/>
            <a:miter lim="800000"/>
            <a:headEnd/>
            <a:tailEnd/>
          </a:ln>
        </p:spPr>
        <p:txBody>
          <a:bodyPr lIns="91429" tIns="45714" rIns="91429" bIns="45714" anchor="ctr"/>
          <a:lstStyle/>
          <a:p>
            <a:pPr eaLnBrk="0" hangingPunct="0">
              <a:defRPr/>
            </a:pPr>
            <a:r>
              <a:rPr lang="en-ZA" sz="2600" b="1" kern="0" dirty="0">
                <a:solidFill>
                  <a:srgbClr val="005395"/>
                </a:solidFill>
                <a:latin typeface="+mj-lt"/>
                <a:ea typeface="+mj-ea"/>
                <a:cs typeface="ＭＳ Ｐゴシック" pitchFamily="-112" charset="-128"/>
              </a:rPr>
              <a:t>Cost as a proxy to set minimum service level?</a:t>
            </a:r>
            <a:endParaRPr lang="en-ZA" sz="2600" b="1" kern="0" dirty="0">
              <a:solidFill>
                <a:srgbClr val="005395"/>
              </a:solidFill>
              <a:latin typeface="+mj-lt"/>
              <a:ea typeface="+mj-ea"/>
              <a:cs typeface="ＭＳ Ｐゴシック" pitchFamily="-112" charset="-128"/>
            </a:endParaRPr>
          </a:p>
        </p:txBody>
      </p:sp>
      <p:pic>
        <p:nvPicPr>
          <p:cNvPr id="28675" name="Picture 2" descr="Free PayPal Money"/>
          <p:cNvPicPr>
            <a:picLocks noChangeAspect="1" noChangeArrowheads="1"/>
          </p:cNvPicPr>
          <p:nvPr/>
        </p:nvPicPr>
        <p:blipFill>
          <a:blip r:embed="rId3"/>
          <a:srcRect t="29167" b="45834"/>
          <a:stretch>
            <a:fillRect/>
          </a:stretch>
        </p:blipFill>
        <p:spPr bwMode="auto">
          <a:xfrm>
            <a:off x="228600" y="5514975"/>
            <a:ext cx="8763000" cy="1343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enutzerdefiniert 1">
      <a:dk1>
        <a:srgbClr val="3B4850"/>
      </a:dk1>
      <a:lt1>
        <a:srgbClr val="FFFFFF"/>
      </a:lt1>
      <a:dk2>
        <a:srgbClr val="3B4850"/>
      </a:dk2>
      <a:lt2>
        <a:srgbClr val="000000"/>
      </a:lt2>
      <a:accent1>
        <a:srgbClr val="85BD31"/>
      </a:accent1>
      <a:accent2>
        <a:srgbClr val="EEA521"/>
      </a:accent2>
      <a:accent3>
        <a:srgbClr val="FFFFFF"/>
      </a:accent3>
      <a:accent4>
        <a:srgbClr val="313C43"/>
      </a:accent4>
      <a:accent5>
        <a:srgbClr val="D3DEAE"/>
      </a:accent5>
      <a:accent6>
        <a:srgbClr val="D8951D"/>
      </a:accent6>
      <a:hlink>
        <a:srgbClr val="85BD31"/>
      </a:hlink>
      <a:folHlink>
        <a:srgbClr val="85BD31"/>
      </a:folHlink>
    </a:clrScheme>
    <a:fontScheme name="Blank Presentation">
      <a:majorFont>
        <a:latin typeface="Arial"/>
        <a:ea typeface="ＭＳ Ｐゴシック"/>
        <a:cs typeface=""/>
      </a:majorFont>
      <a:minorFont>
        <a:latin typeface="Arial"/>
        <a:ea typeface="ＭＳ Ｐゴシック"/>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4821</TotalTime>
  <Words>996</Words>
  <Application>Microsoft Office PowerPoint</Application>
  <PresentationFormat>On-screen Show (4:3)</PresentationFormat>
  <Paragraphs>96</Paragraphs>
  <Slides>15</Slides>
  <Notes>5</Notes>
  <HiddenSlides>0</HiddenSlides>
  <MMClips>0</MMClips>
  <ScaleCrop>false</ScaleCrop>
  <HeadingPairs>
    <vt:vector size="6" baseType="variant">
      <vt:variant>
        <vt:lpstr>Fonts Used</vt:lpstr>
      </vt:variant>
      <vt:variant>
        <vt:i4>6</vt:i4>
      </vt:variant>
      <vt:variant>
        <vt:lpstr>Design Template</vt:lpstr>
      </vt:variant>
      <vt:variant>
        <vt:i4>4</vt:i4>
      </vt:variant>
      <vt:variant>
        <vt:lpstr>Slide Titles</vt:lpstr>
      </vt:variant>
      <vt:variant>
        <vt:i4>15</vt:i4>
      </vt:variant>
    </vt:vector>
  </HeadingPairs>
  <TitlesOfParts>
    <vt:vector size="25" baseType="lpstr">
      <vt:lpstr>Arial</vt:lpstr>
      <vt:lpstr>ＭＳ Ｐゴシック</vt:lpstr>
      <vt:lpstr>Wingdings</vt:lpstr>
      <vt:lpstr>Calibri</vt:lpstr>
      <vt:lpstr>Times New Roman</vt:lpstr>
      <vt:lpstr>Verdana</vt:lpstr>
      <vt:lpstr>Blank Presentation</vt:lpstr>
      <vt:lpstr>Blank Presentation</vt:lpstr>
      <vt:lpstr>Blank Presentation</vt:lpstr>
      <vt:lpstr>Blank Presentation</vt:lpstr>
      <vt:lpstr>Slide 1</vt:lpstr>
      <vt:lpstr>Slide 2</vt:lpstr>
      <vt:lpstr> Ideally.... addressing suppressed demand to support a CDM that is: </vt:lpstr>
      <vt:lpstr>Revision of the suppressed demand guidelines </vt:lpstr>
      <vt:lpstr>Minimum service level</vt:lpstr>
      <vt:lpstr>Identification of the baseline service level:</vt:lpstr>
      <vt:lpstr>Setting suppress demand minimum service level: </vt:lpstr>
      <vt:lpstr>Setting the minimum service level</vt:lpstr>
      <vt:lpstr>Slide 9</vt:lpstr>
      <vt:lpstr>Setting the minimum service level, cont</vt:lpstr>
      <vt:lpstr>Setting minimum service levels</vt:lpstr>
      <vt:lpstr> Determining baseline emissions </vt:lpstr>
      <vt:lpstr>Determining baseline emissions Example: Water Purification</vt:lpstr>
      <vt:lpstr>Summary </vt:lpstr>
      <vt:lpstr>Looking forward to a constructive dialogue!  Thank you!</vt:lpstr>
    </vt:vector>
  </TitlesOfParts>
  <Company>CDM Watch</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Eva Maria Filzmoser</dc:creator>
  <cp:lastModifiedBy>UNFCCC</cp:lastModifiedBy>
  <cp:revision>494</cp:revision>
  <cp:lastPrinted>2008-03-25T19:33:50Z</cp:lastPrinted>
  <dcterms:created xsi:type="dcterms:W3CDTF">2009-07-08T10:47:41Z</dcterms:created>
  <dcterms:modified xsi:type="dcterms:W3CDTF">2012-03-24T14:48:29Z</dcterms:modified>
</cp:coreProperties>
</file>