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6"/>
  </p:notesMasterIdLst>
  <p:handoutMasterIdLst>
    <p:handoutMasterId r:id="rId17"/>
  </p:handoutMasterIdLst>
  <p:sldIdLst>
    <p:sldId id="687" r:id="rId2"/>
    <p:sldId id="769" r:id="rId3"/>
    <p:sldId id="755" r:id="rId4"/>
    <p:sldId id="758" r:id="rId5"/>
    <p:sldId id="770" r:id="rId6"/>
    <p:sldId id="772" r:id="rId7"/>
    <p:sldId id="774" r:id="rId8"/>
    <p:sldId id="779" r:id="rId9"/>
    <p:sldId id="778" r:id="rId10"/>
    <p:sldId id="780" r:id="rId11"/>
    <p:sldId id="775" r:id="rId12"/>
    <p:sldId id="781" r:id="rId13"/>
    <p:sldId id="776" r:id="rId14"/>
    <p:sldId id="777" r:id="rId15"/>
  </p:sldIdLst>
  <p:sldSz cx="9144000" cy="6858000" type="screen4x3"/>
  <p:notesSz cx="7010400" cy="9296400"/>
  <p:defaultTextStyle>
    <a:defPPr>
      <a:defRPr lang="en-US"/>
    </a:defPPr>
    <a:lvl1pPr algn="l" rtl="0" fontAlgn="base">
      <a:spcBef>
        <a:spcPct val="0"/>
      </a:spcBef>
      <a:spcAft>
        <a:spcPct val="0"/>
      </a:spcAft>
      <a:defRPr sz="32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32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32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32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3200" kern="1200">
        <a:solidFill>
          <a:schemeClr val="tx1"/>
        </a:solidFill>
        <a:latin typeface="Arial" charset="0"/>
        <a:ea typeface="ＭＳ Ｐゴシック" pitchFamily="34" charset="-128"/>
        <a:cs typeface="+mn-cs"/>
      </a:defRPr>
    </a:lvl5pPr>
    <a:lvl6pPr marL="2286000" algn="l" defTabSz="914400" rtl="0" eaLnBrk="1" latinLnBrk="0" hangingPunct="1">
      <a:defRPr sz="3200" kern="1200">
        <a:solidFill>
          <a:schemeClr val="tx1"/>
        </a:solidFill>
        <a:latin typeface="Arial" charset="0"/>
        <a:ea typeface="ＭＳ Ｐゴシック" pitchFamily="34" charset="-128"/>
        <a:cs typeface="+mn-cs"/>
      </a:defRPr>
    </a:lvl6pPr>
    <a:lvl7pPr marL="2743200" algn="l" defTabSz="914400" rtl="0" eaLnBrk="1" latinLnBrk="0" hangingPunct="1">
      <a:defRPr sz="3200" kern="1200">
        <a:solidFill>
          <a:schemeClr val="tx1"/>
        </a:solidFill>
        <a:latin typeface="Arial" charset="0"/>
        <a:ea typeface="ＭＳ Ｐゴシック" pitchFamily="34" charset="-128"/>
        <a:cs typeface="+mn-cs"/>
      </a:defRPr>
    </a:lvl7pPr>
    <a:lvl8pPr marL="3200400" algn="l" defTabSz="914400" rtl="0" eaLnBrk="1" latinLnBrk="0" hangingPunct="1">
      <a:defRPr sz="3200" kern="1200">
        <a:solidFill>
          <a:schemeClr val="tx1"/>
        </a:solidFill>
        <a:latin typeface="Arial" charset="0"/>
        <a:ea typeface="ＭＳ Ｐゴシック" pitchFamily="34" charset="-128"/>
        <a:cs typeface="+mn-cs"/>
      </a:defRPr>
    </a:lvl8pPr>
    <a:lvl9pPr marL="3657600" algn="l" defTabSz="914400" rtl="0" eaLnBrk="1" latinLnBrk="0" hangingPunct="1">
      <a:defRPr sz="32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95"/>
    <a:srgbClr val="EA0CC0"/>
    <a:srgbClr val="85BD31"/>
    <a:srgbClr val="666666"/>
    <a:srgbClr val="00397E"/>
    <a:srgbClr val="8C96A0"/>
    <a:srgbClr val="FFFF00"/>
    <a:srgbClr val="788490"/>
    <a:srgbClr val="838E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0476" autoAdjust="0"/>
  </p:normalViewPr>
  <p:slideViewPr>
    <p:cSldViewPr>
      <p:cViewPr>
        <p:scale>
          <a:sx n="75" d="100"/>
          <a:sy n="75" d="100"/>
        </p:scale>
        <p:origin x="-1194" y="-144"/>
      </p:cViewPr>
      <p:guideLst>
        <p:guide orient="horz" pos="3984"/>
        <p:guide orient="horz" pos="840"/>
        <p:guide orient="horz" pos="1264"/>
        <p:guide pos="480"/>
        <p:guide pos="1104"/>
        <p:guide pos="54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90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911DD1-0A5B-459B-9028-786E5265CC10}"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de-DE"/>
        </a:p>
      </dgm:t>
    </dgm:pt>
    <dgm:pt modelId="{3BECFC6F-025D-4C2C-BC26-61C94B357D07}">
      <dgm:prSet phldrT="[Text]" custT="1"/>
      <dgm:spPr/>
      <dgm:t>
        <a:bodyPr/>
        <a:lstStyle/>
        <a:p>
          <a:r>
            <a:rPr lang="de-DE" sz="2000" dirty="0" smtClean="0"/>
            <a:t>Exisiting guidance on local SC</a:t>
          </a:r>
          <a:endParaRPr lang="de-DE" sz="2000" dirty="0"/>
        </a:p>
      </dgm:t>
    </dgm:pt>
    <dgm:pt modelId="{81AED353-F4A6-4911-8204-6CB48E405021}" type="parTrans" cxnId="{4FF44BA2-E3F4-4E74-AAD3-92C325FADEB8}">
      <dgm:prSet/>
      <dgm:spPr/>
      <dgm:t>
        <a:bodyPr/>
        <a:lstStyle/>
        <a:p>
          <a:endParaRPr lang="en-US"/>
        </a:p>
      </dgm:t>
    </dgm:pt>
    <dgm:pt modelId="{B6DA1EF9-0721-4E54-ABD9-1965A065AEE2}" type="sibTrans" cxnId="{4FF44BA2-E3F4-4E74-AAD3-92C325FADEB8}">
      <dgm:prSet/>
      <dgm:spPr/>
      <dgm:t>
        <a:bodyPr/>
        <a:lstStyle/>
        <a:p>
          <a:endParaRPr lang="en-US"/>
        </a:p>
      </dgm:t>
    </dgm:pt>
    <dgm:pt modelId="{0E3DAE5E-BDA2-48D8-AF76-4C7F92034328}">
      <dgm:prSet phldrT="[Text]" custT="1"/>
      <dgm:spPr/>
      <dgm:t>
        <a:bodyPr/>
        <a:lstStyle/>
        <a:p>
          <a:r>
            <a:rPr lang="de-DE" sz="2000" dirty="0" smtClean="0"/>
            <a:t>Examples of local SC shortcomings</a:t>
          </a:r>
          <a:endParaRPr lang="de-DE" sz="2000" dirty="0"/>
        </a:p>
      </dgm:t>
    </dgm:pt>
    <dgm:pt modelId="{5681919C-8F71-446F-8F53-628D68BBAE4C}" type="parTrans" cxnId="{5B5DB84B-6293-48E9-BB0B-4B846D0AAB3D}">
      <dgm:prSet/>
      <dgm:spPr/>
      <dgm:t>
        <a:bodyPr/>
        <a:lstStyle/>
        <a:p>
          <a:endParaRPr lang="en-US"/>
        </a:p>
      </dgm:t>
    </dgm:pt>
    <dgm:pt modelId="{2D72B2F3-59CD-4088-B444-DBE8AD4B49C0}" type="sibTrans" cxnId="{5B5DB84B-6293-48E9-BB0B-4B846D0AAB3D}">
      <dgm:prSet/>
      <dgm:spPr/>
      <dgm:t>
        <a:bodyPr/>
        <a:lstStyle/>
        <a:p>
          <a:endParaRPr lang="en-US"/>
        </a:p>
      </dgm:t>
    </dgm:pt>
    <dgm:pt modelId="{7A2AAE09-6F5D-45D7-AA7F-723C3CFFC2EA}">
      <dgm:prSet phldrT="[Text]" custT="1"/>
      <dgm:spPr/>
      <dgm:t>
        <a:bodyPr/>
        <a:lstStyle/>
        <a:p>
          <a:r>
            <a:rPr lang="de-DE" sz="2000" dirty="0" smtClean="0"/>
            <a:t>Essential requirements for local SC</a:t>
          </a:r>
          <a:endParaRPr lang="de-DE" sz="2000" dirty="0" smtClean="0"/>
        </a:p>
      </dgm:t>
    </dgm:pt>
    <dgm:pt modelId="{280091D8-7401-411F-958D-616A69505DA0}" type="parTrans" cxnId="{FB5B79CF-1A05-499F-823C-89867CF92D3C}">
      <dgm:prSet/>
      <dgm:spPr/>
      <dgm:t>
        <a:bodyPr/>
        <a:lstStyle/>
        <a:p>
          <a:endParaRPr lang="en-US"/>
        </a:p>
      </dgm:t>
    </dgm:pt>
    <dgm:pt modelId="{D832F767-A91F-48BE-AB79-443DDDF95CB2}" type="sibTrans" cxnId="{FB5B79CF-1A05-499F-823C-89867CF92D3C}">
      <dgm:prSet/>
      <dgm:spPr/>
      <dgm:t>
        <a:bodyPr/>
        <a:lstStyle/>
        <a:p>
          <a:endParaRPr lang="en-US"/>
        </a:p>
      </dgm:t>
    </dgm:pt>
    <dgm:pt modelId="{1A7E87BD-D085-4E81-8C62-00303A64A923}">
      <dgm:prSet phldrT="[Text]" custT="1"/>
      <dgm:spPr/>
      <dgm:t>
        <a:bodyPr/>
        <a:lstStyle/>
        <a:p>
          <a:r>
            <a:rPr lang="de-DE" sz="2000" dirty="0" smtClean="0"/>
            <a:t>Validation of local SC</a:t>
          </a:r>
          <a:endParaRPr lang="de-DE" sz="2000" dirty="0" smtClean="0"/>
        </a:p>
      </dgm:t>
    </dgm:pt>
    <dgm:pt modelId="{9F4248A1-23CC-4429-8FE0-D12ECD8E47D8}" type="parTrans" cxnId="{699ECF3C-E8FB-4BAB-9838-A2D12133036B}">
      <dgm:prSet/>
      <dgm:spPr/>
      <dgm:t>
        <a:bodyPr/>
        <a:lstStyle/>
        <a:p>
          <a:endParaRPr lang="en-US"/>
        </a:p>
      </dgm:t>
    </dgm:pt>
    <dgm:pt modelId="{543340D2-9152-4AA0-8C1B-7823F19A9EFF}" type="sibTrans" cxnId="{699ECF3C-E8FB-4BAB-9838-A2D12133036B}">
      <dgm:prSet/>
      <dgm:spPr/>
      <dgm:t>
        <a:bodyPr/>
        <a:lstStyle/>
        <a:p>
          <a:endParaRPr lang="en-US"/>
        </a:p>
      </dgm:t>
    </dgm:pt>
    <dgm:pt modelId="{ABEA9A01-64ED-48A1-A4CD-622D789F9666}">
      <dgm:prSet phldrT="[Text]" custT="1"/>
      <dgm:spPr/>
      <dgm:t>
        <a:bodyPr/>
        <a:lstStyle/>
        <a:p>
          <a:r>
            <a:rPr lang="de-DE" sz="2000" dirty="0" smtClean="0"/>
            <a:t>Recommendations</a:t>
          </a:r>
          <a:endParaRPr lang="de-DE" sz="2000" dirty="0" smtClean="0"/>
        </a:p>
      </dgm:t>
    </dgm:pt>
    <dgm:pt modelId="{A5E17279-7CF1-4AE4-B874-B2A70C27D1E1}" type="parTrans" cxnId="{8686D299-9772-44FF-BDED-61CAE3765B05}">
      <dgm:prSet/>
      <dgm:spPr/>
    </dgm:pt>
    <dgm:pt modelId="{A01C3B0E-D365-4702-B122-893267E0731C}" type="sibTrans" cxnId="{8686D299-9772-44FF-BDED-61CAE3765B05}">
      <dgm:prSet/>
      <dgm:spPr/>
    </dgm:pt>
    <dgm:pt modelId="{422E6307-D99C-415F-809D-3CD5F51D9C2F}">
      <dgm:prSet phldrT="[Text]" custT="1"/>
      <dgm:spPr/>
      <dgm:t>
        <a:bodyPr/>
        <a:lstStyle/>
        <a:p>
          <a:r>
            <a:rPr lang="de-DE" sz="2000" dirty="0" smtClean="0"/>
            <a:t>Grievance mechanism</a:t>
          </a:r>
          <a:endParaRPr lang="de-DE" sz="2000" dirty="0" smtClean="0"/>
        </a:p>
      </dgm:t>
    </dgm:pt>
    <dgm:pt modelId="{19F07899-AB78-43B1-A6A5-43822443AEB6}" type="parTrans" cxnId="{40106783-EA0A-4C1B-9C88-27B330F6E8DF}">
      <dgm:prSet/>
      <dgm:spPr/>
    </dgm:pt>
    <dgm:pt modelId="{3906C064-D4DB-4F1F-8244-BBE6F8BF497B}" type="sibTrans" cxnId="{40106783-EA0A-4C1B-9C88-27B330F6E8DF}">
      <dgm:prSet/>
      <dgm:spPr/>
    </dgm:pt>
    <dgm:pt modelId="{ACDD4942-686E-4DED-9951-29C66F1E0DE1}">
      <dgm:prSet phldrT="[Text]" custT="1"/>
      <dgm:spPr/>
      <dgm:t>
        <a:bodyPr/>
        <a:lstStyle/>
        <a:p>
          <a:r>
            <a:rPr lang="de-DE" sz="2000" dirty="0" smtClean="0"/>
            <a:t>Global SC</a:t>
          </a:r>
          <a:endParaRPr lang="de-DE" sz="2000" dirty="0" smtClean="0"/>
        </a:p>
      </dgm:t>
    </dgm:pt>
    <dgm:pt modelId="{CE1C3BFF-934A-49C4-BDB8-A3D5A8652ECD}" type="parTrans" cxnId="{176FEDDC-BF96-4FD3-86A0-EB6CD658F2D0}">
      <dgm:prSet/>
      <dgm:spPr/>
    </dgm:pt>
    <dgm:pt modelId="{D15F1CB1-39FC-4AD8-A780-0E29FC510B0C}" type="sibTrans" cxnId="{176FEDDC-BF96-4FD3-86A0-EB6CD658F2D0}">
      <dgm:prSet/>
      <dgm:spPr/>
    </dgm:pt>
    <dgm:pt modelId="{79714426-A28B-4DA6-B977-2F0A3CB9572E}" type="pres">
      <dgm:prSet presAssocID="{90911DD1-0A5B-459B-9028-786E5265CC10}" presName="linear" presStyleCnt="0">
        <dgm:presLayoutVars>
          <dgm:dir/>
          <dgm:animLvl val="lvl"/>
          <dgm:resizeHandles val="exact"/>
        </dgm:presLayoutVars>
      </dgm:prSet>
      <dgm:spPr/>
      <dgm:t>
        <a:bodyPr/>
        <a:lstStyle/>
        <a:p>
          <a:endParaRPr lang="de-DE"/>
        </a:p>
      </dgm:t>
    </dgm:pt>
    <dgm:pt modelId="{85670114-9F8E-4EA1-87A2-8A1B2FCD9922}" type="pres">
      <dgm:prSet presAssocID="{3BECFC6F-025D-4C2C-BC26-61C94B357D07}" presName="parentLin" presStyleCnt="0"/>
      <dgm:spPr/>
    </dgm:pt>
    <dgm:pt modelId="{9491BE3C-24EA-459B-8B0C-AB870F0E7265}" type="pres">
      <dgm:prSet presAssocID="{3BECFC6F-025D-4C2C-BC26-61C94B357D07}" presName="parentLeftMargin" presStyleLbl="node1" presStyleIdx="0" presStyleCnt="7"/>
      <dgm:spPr/>
      <dgm:t>
        <a:bodyPr/>
        <a:lstStyle/>
        <a:p>
          <a:endParaRPr lang="en-US"/>
        </a:p>
      </dgm:t>
    </dgm:pt>
    <dgm:pt modelId="{F68B5FAD-06DA-4E61-8FA4-C942777C30A3}" type="pres">
      <dgm:prSet presAssocID="{3BECFC6F-025D-4C2C-BC26-61C94B357D07}" presName="parentText" presStyleLbl="node1" presStyleIdx="0" presStyleCnt="7">
        <dgm:presLayoutVars>
          <dgm:chMax val="0"/>
          <dgm:bulletEnabled val="1"/>
        </dgm:presLayoutVars>
      </dgm:prSet>
      <dgm:spPr/>
      <dgm:t>
        <a:bodyPr/>
        <a:lstStyle/>
        <a:p>
          <a:endParaRPr lang="en-US"/>
        </a:p>
      </dgm:t>
    </dgm:pt>
    <dgm:pt modelId="{EC6B03D8-1EEE-4C2E-ABA5-3D955A12D574}" type="pres">
      <dgm:prSet presAssocID="{3BECFC6F-025D-4C2C-BC26-61C94B357D07}" presName="negativeSpace" presStyleCnt="0"/>
      <dgm:spPr/>
    </dgm:pt>
    <dgm:pt modelId="{78CCCA4A-E74A-4F49-9AEE-2511A20781A5}" type="pres">
      <dgm:prSet presAssocID="{3BECFC6F-025D-4C2C-BC26-61C94B357D07}" presName="childText" presStyleLbl="conFgAcc1" presStyleIdx="0" presStyleCnt="7">
        <dgm:presLayoutVars>
          <dgm:bulletEnabled val="1"/>
        </dgm:presLayoutVars>
      </dgm:prSet>
      <dgm:spPr/>
    </dgm:pt>
    <dgm:pt modelId="{9F356738-20A7-4606-A637-0B953228A010}" type="pres">
      <dgm:prSet presAssocID="{B6DA1EF9-0721-4E54-ABD9-1965A065AEE2}" presName="spaceBetweenRectangles" presStyleCnt="0"/>
      <dgm:spPr/>
    </dgm:pt>
    <dgm:pt modelId="{34799271-FF61-49DE-9ADA-6156F473BF85}" type="pres">
      <dgm:prSet presAssocID="{0E3DAE5E-BDA2-48D8-AF76-4C7F92034328}" presName="parentLin" presStyleCnt="0"/>
      <dgm:spPr/>
    </dgm:pt>
    <dgm:pt modelId="{3415132E-2F1E-4E36-96BD-1DADABD6BCBF}" type="pres">
      <dgm:prSet presAssocID="{0E3DAE5E-BDA2-48D8-AF76-4C7F92034328}" presName="parentLeftMargin" presStyleLbl="node1" presStyleIdx="0" presStyleCnt="7"/>
      <dgm:spPr/>
      <dgm:t>
        <a:bodyPr/>
        <a:lstStyle/>
        <a:p>
          <a:endParaRPr lang="en-US"/>
        </a:p>
      </dgm:t>
    </dgm:pt>
    <dgm:pt modelId="{917A1CDA-58FA-43A4-9B29-D3F137F803C3}" type="pres">
      <dgm:prSet presAssocID="{0E3DAE5E-BDA2-48D8-AF76-4C7F92034328}" presName="parentText" presStyleLbl="node1" presStyleIdx="1" presStyleCnt="7">
        <dgm:presLayoutVars>
          <dgm:chMax val="0"/>
          <dgm:bulletEnabled val="1"/>
        </dgm:presLayoutVars>
      </dgm:prSet>
      <dgm:spPr/>
      <dgm:t>
        <a:bodyPr/>
        <a:lstStyle/>
        <a:p>
          <a:endParaRPr lang="en-US"/>
        </a:p>
      </dgm:t>
    </dgm:pt>
    <dgm:pt modelId="{1D8CFCD5-4512-4931-927B-4BE7A5512076}" type="pres">
      <dgm:prSet presAssocID="{0E3DAE5E-BDA2-48D8-AF76-4C7F92034328}" presName="negativeSpace" presStyleCnt="0"/>
      <dgm:spPr/>
    </dgm:pt>
    <dgm:pt modelId="{2E505EBF-C830-428A-9466-E984D0B60F37}" type="pres">
      <dgm:prSet presAssocID="{0E3DAE5E-BDA2-48D8-AF76-4C7F92034328}" presName="childText" presStyleLbl="conFgAcc1" presStyleIdx="1" presStyleCnt="7">
        <dgm:presLayoutVars>
          <dgm:bulletEnabled val="1"/>
        </dgm:presLayoutVars>
      </dgm:prSet>
      <dgm:spPr/>
    </dgm:pt>
    <dgm:pt modelId="{0F08F09C-4113-492E-99C5-1A6F2BE7E3AB}" type="pres">
      <dgm:prSet presAssocID="{2D72B2F3-59CD-4088-B444-DBE8AD4B49C0}" presName="spaceBetweenRectangles" presStyleCnt="0"/>
      <dgm:spPr/>
    </dgm:pt>
    <dgm:pt modelId="{D87CC191-95A8-4C0B-BDB1-2D85384FF05A}" type="pres">
      <dgm:prSet presAssocID="{7A2AAE09-6F5D-45D7-AA7F-723C3CFFC2EA}" presName="parentLin" presStyleCnt="0"/>
      <dgm:spPr/>
    </dgm:pt>
    <dgm:pt modelId="{75AD9738-0EBD-43EE-86FA-4F73949200A0}" type="pres">
      <dgm:prSet presAssocID="{7A2AAE09-6F5D-45D7-AA7F-723C3CFFC2EA}" presName="parentLeftMargin" presStyleLbl="node1" presStyleIdx="1" presStyleCnt="7"/>
      <dgm:spPr/>
      <dgm:t>
        <a:bodyPr/>
        <a:lstStyle/>
        <a:p>
          <a:endParaRPr lang="en-US"/>
        </a:p>
      </dgm:t>
    </dgm:pt>
    <dgm:pt modelId="{8C0D6A27-7A21-4993-8E32-B7A0F2450B2D}" type="pres">
      <dgm:prSet presAssocID="{7A2AAE09-6F5D-45D7-AA7F-723C3CFFC2EA}" presName="parentText" presStyleLbl="node1" presStyleIdx="2" presStyleCnt="7">
        <dgm:presLayoutVars>
          <dgm:chMax val="0"/>
          <dgm:bulletEnabled val="1"/>
        </dgm:presLayoutVars>
      </dgm:prSet>
      <dgm:spPr/>
      <dgm:t>
        <a:bodyPr/>
        <a:lstStyle/>
        <a:p>
          <a:endParaRPr lang="en-US"/>
        </a:p>
      </dgm:t>
    </dgm:pt>
    <dgm:pt modelId="{16B992C5-AEE3-4246-8294-160110A356F6}" type="pres">
      <dgm:prSet presAssocID="{7A2AAE09-6F5D-45D7-AA7F-723C3CFFC2EA}" presName="negativeSpace" presStyleCnt="0"/>
      <dgm:spPr/>
    </dgm:pt>
    <dgm:pt modelId="{98EDF1D6-71C5-4366-A0DA-729A023C1C83}" type="pres">
      <dgm:prSet presAssocID="{7A2AAE09-6F5D-45D7-AA7F-723C3CFFC2EA}" presName="childText" presStyleLbl="conFgAcc1" presStyleIdx="2" presStyleCnt="7">
        <dgm:presLayoutVars>
          <dgm:bulletEnabled val="1"/>
        </dgm:presLayoutVars>
      </dgm:prSet>
      <dgm:spPr/>
    </dgm:pt>
    <dgm:pt modelId="{15547F58-068D-480D-84DA-E7F23EE2DD7F}" type="pres">
      <dgm:prSet presAssocID="{D832F767-A91F-48BE-AB79-443DDDF95CB2}" presName="spaceBetweenRectangles" presStyleCnt="0"/>
      <dgm:spPr/>
    </dgm:pt>
    <dgm:pt modelId="{51C0B61A-4F2B-419B-8D22-E71F87B5AA99}" type="pres">
      <dgm:prSet presAssocID="{1A7E87BD-D085-4E81-8C62-00303A64A923}" presName="parentLin" presStyleCnt="0"/>
      <dgm:spPr/>
    </dgm:pt>
    <dgm:pt modelId="{5465B009-E789-4818-B4AA-5013E924DF24}" type="pres">
      <dgm:prSet presAssocID="{1A7E87BD-D085-4E81-8C62-00303A64A923}" presName="parentLeftMargin" presStyleLbl="node1" presStyleIdx="2" presStyleCnt="7"/>
      <dgm:spPr/>
      <dgm:t>
        <a:bodyPr/>
        <a:lstStyle/>
        <a:p>
          <a:endParaRPr lang="en-US"/>
        </a:p>
      </dgm:t>
    </dgm:pt>
    <dgm:pt modelId="{296BA4B5-8CEE-48B9-A899-7EF2FBB34FA1}" type="pres">
      <dgm:prSet presAssocID="{1A7E87BD-D085-4E81-8C62-00303A64A923}" presName="parentText" presStyleLbl="node1" presStyleIdx="3" presStyleCnt="7">
        <dgm:presLayoutVars>
          <dgm:chMax val="0"/>
          <dgm:bulletEnabled val="1"/>
        </dgm:presLayoutVars>
      </dgm:prSet>
      <dgm:spPr/>
      <dgm:t>
        <a:bodyPr/>
        <a:lstStyle/>
        <a:p>
          <a:endParaRPr lang="en-US"/>
        </a:p>
      </dgm:t>
    </dgm:pt>
    <dgm:pt modelId="{2BBA8BA0-987B-4D91-B520-C4625244D352}" type="pres">
      <dgm:prSet presAssocID="{1A7E87BD-D085-4E81-8C62-00303A64A923}" presName="negativeSpace" presStyleCnt="0"/>
      <dgm:spPr/>
    </dgm:pt>
    <dgm:pt modelId="{3D1D2549-A86E-49CF-8093-7F8B572ADAA0}" type="pres">
      <dgm:prSet presAssocID="{1A7E87BD-D085-4E81-8C62-00303A64A923}" presName="childText" presStyleLbl="conFgAcc1" presStyleIdx="3" presStyleCnt="7">
        <dgm:presLayoutVars>
          <dgm:bulletEnabled val="1"/>
        </dgm:presLayoutVars>
      </dgm:prSet>
      <dgm:spPr/>
    </dgm:pt>
    <dgm:pt modelId="{D3AFE8D5-05DA-4F6C-A196-B8CF7D1363E8}" type="pres">
      <dgm:prSet presAssocID="{543340D2-9152-4AA0-8C1B-7823F19A9EFF}" presName="spaceBetweenRectangles" presStyleCnt="0"/>
      <dgm:spPr/>
    </dgm:pt>
    <dgm:pt modelId="{4560F6C4-73BC-4358-9571-1C00FF79BB42}" type="pres">
      <dgm:prSet presAssocID="{ACDD4942-686E-4DED-9951-29C66F1E0DE1}" presName="parentLin" presStyleCnt="0"/>
      <dgm:spPr/>
    </dgm:pt>
    <dgm:pt modelId="{7658E9BC-10C9-4494-8E24-85E536020F5C}" type="pres">
      <dgm:prSet presAssocID="{ACDD4942-686E-4DED-9951-29C66F1E0DE1}" presName="parentLeftMargin" presStyleLbl="node1" presStyleIdx="3" presStyleCnt="7"/>
      <dgm:spPr/>
      <dgm:t>
        <a:bodyPr/>
        <a:lstStyle/>
        <a:p>
          <a:endParaRPr lang="fr-BE"/>
        </a:p>
      </dgm:t>
    </dgm:pt>
    <dgm:pt modelId="{BA65D039-5994-4ACB-A72E-A6AEA2BC1DBC}" type="pres">
      <dgm:prSet presAssocID="{ACDD4942-686E-4DED-9951-29C66F1E0DE1}" presName="parentText" presStyleLbl="node1" presStyleIdx="4" presStyleCnt="7">
        <dgm:presLayoutVars>
          <dgm:chMax val="0"/>
          <dgm:bulletEnabled val="1"/>
        </dgm:presLayoutVars>
      </dgm:prSet>
      <dgm:spPr/>
      <dgm:t>
        <a:bodyPr/>
        <a:lstStyle/>
        <a:p>
          <a:endParaRPr lang="fr-BE"/>
        </a:p>
      </dgm:t>
    </dgm:pt>
    <dgm:pt modelId="{A2C42E36-9F2D-4EA7-B4C5-8AA8242E4568}" type="pres">
      <dgm:prSet presAssocID="{ACDD4942-686E-4DED-9951-29C66F1E0DE1}" presName="negativeSpace" presStyleCnt="0"/>
      <dgm:spPr/>
    </dgm:pt>
    <dgm:pt modelId="{73E54C33-E8A7-42E5-A3E2-6266F2911995}" type="pres">
      <dgm:prSet presAssocID="{ACDD4942-686E-4DED-9951-29C66F1E0DE1}" presName="childText" presStyleLbl="conFgAcc1" presStyleIdx="4" presStyleCnt="7">
        <dgm:presLayoutVars>
          <dgm:bulletEnabled val="1"/>
        </dgm:presLayoutVars>
      </dgm:prSet>
      <dgm:spPr/>
    </dgm:pt>
    <dgm:pt modelId="{28C6A5DE-C4F8-46B7-BA5F-D990D45E03F4}" type="pres">
      <dgm:prSet presAssocID="{D15F1CB1-39FC-4AD8-A780-0E29FC510B0C}" presName="spaceBetweenRectangles" presStyleCnt="0"/>
      <dgm:spPr/>
    </dgm:pt>
    <dgm:pt modelId="{6B8DB998-A531-489B-A83F-91D749F98379}" type="pres">
      <dgm:prSet presAssocID="{422E6307-D99C-415F-809D-3CD5F51D9C2F}" presName="parentLin" presStyleCnt="0"/>
      <dgm:spPr/>
    </dgm:pt>
    <dgm:pt modelId="{1312F30F-DD04-4FA5-B6BC-9A6C2CEAA709}" type="pres">
      <dgm:prSet presAssocID="{422E6307-D99C-415F-809D-3CD5F51D9C2F}" presName="parentLeftMargin" presStyleLbl="node1" presStyleIdx="4" presStyleCnt="7"/>
      <dgm:spPr/>
      <dgm:t>
        <a:bodyPr/>
        <a:lstStyle/>
        <a:p>
          <a:endParaRPr lang="fr-BE"/>
        </a:p>
      </dgm:t>
    </dgm:pt>
    <dgm:pt modelId="{649B9B42-27D1-4740-B025-0060F451580A}" type="pres">
      <dgm:prSet presAssocID="{422E6307-D99C-415F-809D-3CD5F51D9C2F}" presName="parentText" presStyleLbl="node1" presStyleIdx="5" presStyleCnt="7">
        <dgm:presLayoutVars>
          <dgm:chMax val="0"/>
          <dgm:bulletEnabled val="1"/>
        </dgm:presLayoutVars>
      </dgm:prSet>
      <dgm:spPr/>
      <dgm:t>
        <a:bodyPr/>
        <a:lstStyle/>
        <a:p>
          <a:endParaRPr lang="fr-BE"/>
        </a:p>
      </dgm:t>
    </dgm:pt>
    <dgm:pt modelId="{63D5227E-CAAF-4C78-AF70-A5F00F565F83}" type="pres">
      <dgm:prSet presAssocID="{422E6307-D99C-415F-809D-3CD5F51D9C2F}" presName="negativeSpace" presStyleCnt="0"/>
      <dgm:spPr/>
    </dgm:pt>
    <dgm:pt modelId="{0F75AD25-7BA5-44F9-ACBE-E916B545EFD5}" type="pres">
      <dgm:prSet presAssocID="{422E6307-D99C-415F-809D-3CD5F51D9C2F}" presName="childText" presStyleLbl="conFgAcc1" presStyleIdx="5" presStyleCnt="7">
        <dgm:presLayoutVars>
          <dgm:bulletEnabled val="1"/>
        </dgm:presLayoutVars>
      </dgm:prSet>
      <dgm:spPr/>
    </dgm:pt>
    <dgm:pt modelId="{303867A2-7588-4027-89A0-EA3E9442AE17}" type="pres">
      <dgm:prSet presAssocID="{3906C064-D4DB-4F1F-8244-BBE6F8BF497B}" presName="spaceBetweenRectangles" presStyleCnt="0"/>
      <dgm:spPr/>
    </dgm:pt>
    <dgm:pt modelId="{FACB7E93-9369-400A-BF33-8F9390DA5580}" type="pres">
      <dgm:prSet presAssocID="{ABEA9A01-64ED-48A1-A4CD-622D789F9666}" presName="parentLin" presStyleCnt="0"/>
      <dgm:spPr/>
    </dgm:pt>
    <dgm:pt modelId="{814E0107-9FDB-4828-B265-3D95E225EDFD}" type="pres">
      <dgm:prSet presAssocID="{ABEA9A01-64ED-48A1-A4CD-622D789F9666}" presName="parentLeftMargin" presStyleLbl="node1" presStyleIdx="5" presStyleCnt="7"/>
      <dgm:spPr/>
      <dgm:t>
        <a:bodyPr/>
        <a:lstStyle/>
        <a:p>
          <a:endParaRPr lang="fr-BE"/>
        </a:p>
      </dgm:t>
    </dgm:pt>
    <dgm:pt modelId="{A458EE4A-B7F4-4D4A-B3A7-DEA504CAD51F}" type="pres">
      <dgm:prSet presAssocID="{ABEA9A01-64ED-48A1-A4CD-622D789F9666}" presName="parentText" presStyleLbl="node1" presStyleIdx="6" presStyleCnt="7">
        <dgm:presLayoutVars>
          <dgm:chMax val="0"/>
          <dgm:bulletEnabled val="1"/>
        </dgm:presLayoutVars>
      </dgm:prSet>
      <dgm:spPr/>
      <dgm:t>
        <a:bodyPr/>
        <a:lstStyle/>
        <a:p>
          <a:endParaRPr lang="fr-BE"/>
        </a:p>
      </dgm:t>
    </dgm:pt>
    <dgm:pt modelId="{124A7877-02A7-4566-B6D6-DEABA7F00C39}" type="pres">
      <dgm:prSet presAssocID="{ABEA9A01-64ED-48A1-A4CD-622D789F9666}" presName="negativeSpace" presStyleCnt="0"/>
      <dgm:spPr/>
    </dgm:pt>
    <dgm:pt modelId="{2ECAE5AF-4309-4169-A772-6FCE1DE7DCBA}" type="pres">
      <dgm:prSet presAssocID="{ABEA9A01-64ED-48A1-A4CD-622D789F9666}" presName="childText" presStyleLbl="conFgAcc1" presStyleIdx="6" presStyleCnt="7">
        <dgm:presLayoutVars>
          <dgm:bulletEnabled val="1"/>
        </dgm:presLayoutVars>
      </dgm:prSet>
      <dgm:spPr/>
    </dgm:pt>
  </dgm:ptLst>
  <dgm:cxnLst>
    <dgm:cxn modelId="{13B82C73-64E1-45E7-A652-0EFAF0F2687B}" type="presOf" srcId="{3BECFC6F-025D-4C2C-BC26-61C94B357D07}" destId="{9491BE3C-24EA-459B-8B0C-AB870F0E7265}" srcOrd="0" destOrd="0" presId="urn:microsoft.com/office/officeart/2005/8/layout/list1"/>
    <dgm:cxn modelId="{8686D299-9772-44FF-BDED-61CAE3765B05}" srcId="{90911DD1-0A5B-459B-9028-786E5265CC10}" destId="{ABEA9A01-64ED-48A1-A4CD-622D789F9666}" srcOrd="6" destOrd="0" parTransId="{A5E17279-7CF1-4AE4-B874-B2A70C27D1E1}" sibTransId="{A01C3B0E-D365-4702-B122-893267E0731C}"/>
    <dgm:cxn modelId="{438F0107-DE04-4EE2-91C0-BF3DA29377BE}" type="presOf" srcId="{0E3DAE5E-BDA2-48D8-AF76-4C7F92034328}" destId="{3415132E-2F1E-4E36-96BD-1DADABD6BCBF}" srcOrd="0" destOrd="0" presId="urn:microsoft.com/office/officeart/2005/8/layout/list1"/>
    <dgm:cxn modelId="{EEE54BED-F8B8-450C-A258-0F32C8091D5C}" type="presOf" srcId="{1A7E87BD-D085-4E81-8C62-00303A64A923}" destId="{296BA4B5-8CEE-48B9-A899-7EF2FBB34FA1}" srcOrd="1" destOrd="0" presId="urn:microsoft.com/office/officeart/2005/8/layout/list1"/>
    <dgm:cxn modelId="{FB5B79CF-1A05-499F-823C-89867CF92D3C}" srcId="{90911DD1-0A5B-459B-9028-786E5265CC10}" destId="{7A2AAE09-6F5D-45D7-AA7F-723C3CFFC2EA}" srcOrd="2" destOrd="0" parTransId="{280091D8-7401-411F-958D-616A69505DA0}" sibTransId="{D832F767-A91F-48BE-AB79-443DDDF95CB2}"/>
    <dgm:cxn modelId="{719A3237-A6C3-41EE-8150-2BA945B62DDA}" type="presOf" srcId="{90911DD1-0A5B-459B-9028-786E5265CC10}" destId="{79714426-A28B-4DA6-B977-2F0A3CB9572E}" srcOrd="0" destOrd="0" presId="urn:microsoft.com/office/officeart/2005/8/layout/list1"/>
    <dgm:cxn modelId="{3AE3780D-84B5-4C87-B804-31F71CD0D8EC}" type="presOf" srcId="{ABEA9A01-64ED-48A1-A4CD-622D789F9666}" destId="{A458EE4A-B7F4-4D4A-B3A7-DEA504CAD51F}" srcOrd="1" destOrd="0" presId="urn:microsoft.com/office/officeart/2005/8/layout/list1"/>
    <dgm:cxn modelId="{699ECF3C-E8FB-4BAB-9838-A2D12133036B}" srcId="{90911DD1-0A5B-459B-9028-786E5265CC10}" destId="{1A7E87BD-D085-4E81-8C62-00303A64A923}" srcOrd="3" destOrd="0" parTransId="{9F4248A1-23CC-4429-8FE0-D12ECD8E47D8}" sibTransId="{543340D2-9152-4AA0-8C1B-7823F19A9EFF}"/>
    <dgm:cxn modelId="{7AD56638-ACDD-4131-B9F7-2EBFAD30B192}" type="presOf" srcId="{422E6307-D99C-415F-809D-3CD5F51D9C2F}" destId="{1312F30F-DD04-4FA5-B6BC-9A6C2CEAA709}" srcOrd="0" destOrd="0" presId="urn:microsoft.com/office/officeart/2005/8/layout/list1"/>
    <dgm:cxn modelId="{176FEDDC-BF96-4FD3-86A0-EB6CD658F2D0}" srcId="{90911DD1-0A5B-459B-9028-786E5265CC10}" destId="{ACDD4942-686E-4DED-9951-29C66F1E0DE1}" srcOrd="4" destOrd="0" parTransId="{CE1C3BFF-934A-49C4-BDB8-A3D5A8652ECD}" sibTransId="{D15F1CB1-39FC-4AD8-A780-0E29FC510B0C}"/>
    <dgm:cxn modelId="{726983AD-44FB-488C-97B3-89D40F5EEF48}" type="presOf" srcId="{ABEA9A01-64ED-48A1-A4CD-622D789F9666}" destId="{814E0107-9FDB-4828-B265-3D95E225EDFD}" srcOrd="0" destOrd="0" presId="urn:microsoft.com/office/officeart/2005/8/layout/list1"/>
    <dgm:cxn modelId="{BA78613F-D4B1-4FD2-96AB-B22772D921D1}" type="presOf" srcId="{7A2AAE09-6F5D-45D7-AA7F-723C3CFFC2EA}" destId="{75AD9738-0EBD-43EE-86FA-4F73949200A0}" srcOrd="0" destOrd="0" presId="urn:microsoft.com/office/officeart/2005/8/layout/list1"/>
    <dgm:cxn modelId="{26E24624-43D9-41BD-8996-AADF97C66CDF}" type="presOf" srcId="{3BECFC6F-025D-4C2C-BC26-61C94B357D07}" destId="{F68B5FAD-06DA-4E61-8FA4-C942777C30A3}" srcOrd="1" destOrd="0" presId="urn:microsoft.com/office/officeart/2005/8/layout/list1"/>
    <dgm:cxn modelId="{5B5DB84B-6293-48E9-BB0B-4B846D0AAB3D}" srcId="{90911DD1-0A5B-459B-9028-786E5265CC10}" destId="{0E3DAE5E-BDA2-48D8-AF76-4C7F92034328}" srcOrd="1" destOrd="0" parTransId="{5681919C-8F71-446F-8F53-628D68BBAE4C}" sibTransId="{2D72B2F3-59CD-4088-B444-DBE8AD4B49C0}"/>
    <dgm:cxn modelId="{E836DA11-1F06-4A82-9D12-CDD9011C5BF5}" type="presOf" srcId="{ACDD4942-686E-4DED-9951-29C66F1E0DE1}" destId="{7658E9BC-10C9-4494-8E24-85E536020F5C}" srcOrd="0" destOrd="0" presId="urn:microsoft.com/office/officeart/2005/8/layout/list1"/>
    <dgm:cxn modelId="{1969CCD6-446C-481A-BCAA-BA6CB9351034}" type="presOf" srcId="{0E3DAE5E-BDA2-48D8-AF76-4C7F92034328}" destId="{917A1CDA-58FA-43A4-9B29-D3F137F803C3}" srcOrd="1" destOrd="0" presId="urn:microsoft.com/office/officeart/2005/8/layout/list1"/>
    <dgm:cxn modelId="{7BEEDED7-C5C1-483C-AED3-9F191968E807}" type="presOf" srcId="{422E6307-D99C-415F-809D-3CD5F51D9C2F}" destId="{649B9B42-27D1-4740-B025-0060F451580A}" srcOrd="1" destOrd="0" presId="urn:microsoft.com/office/officeart/2005/8/layout/list1"/>
    <dgm:cxn modelId="{4FF44BA2-E3F4-4E74-AAD3-92C325FADEB8}" srcId="{90911DD1-0A5B-459B-9028-786E5265CC10}" destId="{3BECFC6F-025D-4C2C-BC26-61C94B357D07}" srcOrd="0" destOrd="0" parTransId="{81AED353-F4A6-4911-8204-6CB48E405021}" sibTransId="{B6DA1EF9-0721-4E54-ABD9-1965A065AEE2}"/>
    <dgm:cxn modelId="{4ED3ADF7-3591-4B1D-978D-1B5C870FB14C}" type="presOf" srcId="{1A7E87BD-D085-4E81-8C62-00303A64A923}" destId="{5465B009-E789-4818-B4AA-5013E924DF24}" srcOrd="0" destOrd="0" presId="urn:microsoft.com/office/officeart/2005/8/layout/list1"/>
    <dgm:cxn modelId="{F19F83BB-0D43-414B-85B3-8C6C47BE576A}" type="presOf" srcId="{ACDD4942-686E-4DED-9951-29C66F1E0DE1}" destId="{BA65D039-5994-4ACB-A72E-A6AEA2BC1DBC}" srcOrd="1" destOrd="0" presId="urn:microsoft.com/office/officeart/2005/8/layout/list1"/>
    <dgm:cxn modelId="{A862174F-0D8E-484C-A706-02EB988806DC}" type="presOf" srcId="{7A2AAE09-6F5D-45D7-AA7F-723C3CFFC2EA}" destId="{8C0D6A27-7A21-4993-8E32-B7A0F2450B2D}" srcOrd="1" destOrd="0" presId="urn:microsoft.com/office/officeart/2005/8/layout/list1"/>
    <dgm:cxn modelId="{40106783-EA0A-4C1B-9C88-27B330F6E8DF}" srcId="{90911DD1-0A5B-459B-9028-786E5265CC10}" destId="{422E6307-D99C-415F-809D-3CD5F51D9C2F}" srcOrd="5" destOrd="0" parTransId="{19F07899-AB78-43B1-A6A5-43822443AEB6}" sibTransId="{3906C064-D4DB-4F1F-8244-BBE6F8BF497B}"/>
    <dgm:cxn modelId="{28D20682-71CB-4211-B25A-443355011D50}" type="presParOf" srcId="{79714426-A28B-4DA6-B977-2F0A3CB9572E}" destId="{85670114-9F8E-4EA1-87A2-8A1B2FCD9922}" srcOrd="0" destOrd="0" presId="urn:microsoft.com/office/officeart/2005/8/layout/list1"/>
    <dgm:cxn modelId="{8E7DCAA3-0844-45A1-8885-14073EB61A1F}" type="presParOf" srcId="{85670114-9F8E-4EA1-87A2-8A1B2FCD9922}" destId="{9491BE3C-24EA-459B-8B0C-AB870F0E7265}" srcOrd="0" destOrd="0" presId="urn:microsoft.com/office/officeart/2005/8/layout/list1"/>
    <dgm:cxn modelId="{5BED9758-7E5E-4BA8-BAC2-A6ECC1F21BDE}" type="presParOf" srcId="{85670114-9F8E-4EA1-87A2-8A1B2FCD9922}" destId="{F68B5FAD-06DA-4E61-8FA4-C942777C30A3}" srcOrd="1" destOrd="0" presId="urn:microsoft.com/office/officeart/2005/8/layout/list1"/>
    <dgm:cxn modelId="{5561CAB4-D737-4AB5-BE97-71D387525A28}" type="presParOf" srcId="{79714426-A28B-4DA6-B977-2F0A3CB9572E}" destId="{EC6B03D8-1EEE-4C2E-ABA5-3D955A12D574}" srcOrd="1" destOrd="0" presId="urn:microsoft.com/office/officeart/2005/8/layout/list1"/>
    <dgm:cxn modelId="{149B821E-8865-4E87-9540-2F4B1BA25231}" type="presParOf" srcId="{79714426-A28B-4DA6-B977-2F0A3CB9572E}" destId="{78CCCA4A-E74A-4F49-9AEE-2511A20781A5}" srcOrd="2" destOrd="0" presId="urn:microsoft.com/office/officeart/2005/8/layout/list1"/>
    <dgm:cxn modelId="{FF23C86D-C00E-4FD7-B49D-3C31BA7E2F52}" type="presParOf" srcId="{79714426-A28B-4DA6-B977-2F0A3CB9572E}" destId="{9F356738-20A7-4606-A637-0B953228A010}" srcOrd="3" destOrd="0" presId="urn:microsoft.com/office/officeart/2005/8/layout/list1"/>
    <dgm:cxn modelId="{FC036A67-2E6D-4A83-ACE7-01BAFFA88455}" type="presParOf" srcId="{79714426-A28B-4DA6-B977-2F0A3CB9572E}" destId="{34799271-FF61-49DE-9ADA-6156F473BF85}" srcOrd="4" destOrd="0" presId="urn:microsoft.com/office/officeart/2005/8/layout/list1"/>
    <dgm:cxn modelId="{13F01236-5C84-4276-A982-2D16E3BEC5D5}" type="presParOf" srcId="{34799271-FF61-49DE-9ADA-6156F473BF85}" destId="{3415132E-2F1E-4E36-96BD-1DADABD6BCBF}" srcOrd="0" destOrd="0" presId="urn:microsoft.com/office/officeart/2005/8/layout/list1"/>
    <dgm:cxn modelId="{5ED9808B-3C32-4ED8-9052-649CC09B613C}" type="presParOf" srcId="{34799271-FF61-49DE-9ADA-6156F473BF85}" destId="{917A1CDA-58FA-43A4-9B29-D3F137F803C3}" srcOrd="1" destOrd="0" presId="urn:microsoft.com/office/officeart/2005/8/layout/list1"/>
    <dgm:cxn modelId="{5F058570-F79E-45E6-9AC5-A175E22A14FC}" type="presParOf" srcId="{79714426-A28B-4DA6-B977-2F0A3CB9572E}" destId="{1D8CFCD5-4512-4931-927B-4BE7A5512076}" srcOrd="5" destOrd="0" presId="urn:microsoft.com/office/officeart/2005/8/layout/list1"/>
    <dgm:cxn modelId="{A16F3C34-9F8A-4AA2-8705-344158B55D25}" type="presParOf" srcId="{79714426-A28B-4DA6-B977-2F0A3CB9572E}" destId="{2E505EBF-C830-428A-9466-E984D0B60F37}" srcOrd="6" destOrd="0" presId="urn:microsoft.com/office/officeart/2005/8/layout/list1"/>
    <dgm:cxn modelId="{06F6E9DF-4EC7-4B44-8132-335673AF3EEB}" type="presParOf" srcId="{79714426-A28B-4DA6-B977-2F0A3CB9572E}" destId="{0F08F09C-4113-492E-99C5-1A6F2BE7E3AB}" srcOrd="7" destOrd="0" presId="urn:microsoft.com/office/officeart/2005/8/layout/list1"/>
    <dgm:cxn modelId="{F4D5D677-FF67-4178-BBB6-DD7D2242C254}" type="presParOf" srcId="{79714426-A28B-4DA6-B977-2F0A3CB9572E}" destId="{D87CC191-95A8-4C0B-BDB1-2D85384FF05A}" srcOrd="8" destOrd="0" presId="urn:microsoft.com/office/officeart/2005/8/layout/list1"/>
    <dgm:cxn modelId="{EF641442-4135-491D-BFD9-F8ECB383A00E}" type="presParOf" srcId="{D87CC191-95A8-4C0B-BDB1-2D85384FF05A}" destId="{75AD9738-0EBD-43EE-86FA-4F73949200A0}" srcOrd="0" destOrd="0" presId="urn:microsoft.com/office/officeart/2005/8/layout/list1"/>
    <dgm:cxn modelId="{9E8C6A36-7A25-4901-AEE4-C303499B9530}" type="presParOf" srcId="{D87CC191-95A8-4C0B-BDB1-2D85384FF05A}" destId="{8C0D6A27-7A21-4993-8E32-B7A0F2450B2D}" srcOrd="1" destOrd="0" presId="urn:microsoft.com/office/officeart/2005/8/layout/list1"/>
    <dgm:cxn modelId="{F377EE06-7DC3-4501-8F1A-4411108959ED}" type="presParOf" srcId="{79714426-A28B-4DA6-B977-2F0A3CB9572E}" destId="{16B992C5-AEE3-4246-8294-160110A356F6}" srcOrd="9" destOrd="0" presId="urn:microsoft.com/office/officeart/2005/8/layout/list1"/>
    <dgm:cxn modelId="{717ED2DE-3A03-4042-B5C1-24FFE517591F}" type="presParOf" srcId="{79714426-A28B-4DA6-B977-2F0A3CB9572E}" destId="{98EDF1D6-71C5-4366-A0DA-729A023C1C83}" srcOrd="10" destOrd="0" presId="urn:microsoft.com/office/officeart/2005/8/layout/list1"/>
    <dgm:cxn modelId="{64EF0284-A03A-4103-A820-E2E17450198D}" type="presParOf" srcId="{79714426-A28B-4DA6-B977-2F0A3CB9572E}" destId="{15547F58-068D-480D-84DA-E7F23EE2DD7F}" srcOrd="11" destOrd="0" presId="urn:microsoft.com/office/officeart/2005/8/layout/list1"/>
    <dgm:cxn modelId="{2D1D437F-7D30-437F-AE6F-8406045C1123}" type="presParOf" srcId="{79714426-A28B-4DA6-B977-2F0A3CB9572E}" destId="{51C0B61A-4F2B-419B-8D22-E71F87B5AA99}" srcOrd="12" destOrd="0" presId="urn:microsoft.com/office/officeart/2005/8/layout/list1"/>
    <dgm:cxn modelId="{80BC379C-573C-40AB-9D9E-6175B1D2C3C4}" type="presParOf" srcId="{51C0B61A-4F2B-419B-8D22-E71F87B5AA99}" destId="{5465B009-E789-4818-B4AA-5013E924DF24}" srcOrd="0" destOrd="0" presId="urn:microsoft.com/office/officeart/2005/8/layout/list1"/>
    <dgm:cxn modelId="{D06FB0E1-59BE-4B25-81BE-CB57579FC416}" type="presParOf" srcId="{51C0B61A-4F2B-419B-8D22-E71F87B5AA99}" destId="{296BA4B5-8CEE-48B9-A899-7EF2FBB34FA1}" srcOrd="1" destOrd="0" presId="urn:microsoft.com/office/officeart/2005/8/layout/list1"/>
    <dgm:cxn modelId="{BB37907D-592A-42A4-95D2-72234F98716D}" type="presParOf" srcId="{79714426-A28B-4DA6-B977-2F0A3CB9572E}" destId="{2BBA8BA0-987B-4D91-B520-C4625244D352}" srcOrd="13" destOrd="0" presId="urn:microsoft.com/office/officeart/2005/8/layout/list1"/>
    <dgm:cxn modelId="{C2F442DC-0004-46D0-A025-44F05458793A}" type="presParOf" srcId="{79714426-A28B-4DA6-B977-2F0A3CB9572E}" destId="{3D1D2549-A86E-49CF-8093-7F8B572ADAA0}" srcOrd="14" destOrd="0" presId="urn:microsoft.com/office/officeart/2005/8/layout/list1"/>
    <dgm:cxn modelId="{E0D8FACC-4DC0-47E2-90BA-6BC7415CC730}" type="presParOf" srcId="{79714426-A28B-4DA6-B977-2F0A3CB9572E}" destId="{D3AFE8D5-05DA-4F6C-A196-B8CF7D1363E8}" srcOrd="15" destOrd="0" presId="urn:microsoft.com/office/officeart/2005/8/layout/list1"/>
    <dgm:cxn modelId="{F79CAF21-6271-425D-9A00-93FEC358F777}" type="presParOf" srcId="{79714426-A28B-4DA6-B977-2F0A3CB9572E}" destId="{4560F6C4-73BC-4358-9571-1C00FF79BB42}" srcOrd="16" destOrd="0" presId="urn:microsoft.com/office/officeart/2005/8/layout/list1"/>
    <dgm:cxn modelId="{7AB03D0C-8B94-4606-B111-7B2DEAD9857D}" type="presParOf" srcId="{4560F6C4-73BC-4358-9571-1C00FF79BB42}" destId="{7658E9BC-10C9-4494-8E24-85E536020F5C}" srcOrd="0" destOrd="0" presId="urn:microsoft.com/office/officeart/2005/8/layout/list1"/>
    <dgm:cxn modelId="{37DAC0DE-CF70-4A5E-ABFD-7DE9887D3914}" type="presParOf" srcId="{4560F6C4-73BC-4358-9571-1C00FF79BB42}" destId="{BA65D039-5994-4ACB-A72E-A6AEA2BC1DBC}" srcOrd="1" destOrd="0" presId="urn:microsoft.com/office/officeart/2005/8/layout/list1"/>
    <dgm:cxn modelId="{F6C6DC36-1375-4346-8668-D4AE077FBEBA}" type="presParOf" srcId="{79714426-A28B-4DA6-B977-2F0A3CB9572E}" destId="{A2C42E36-9F2D-4EA7-B4C5-8AA8242E4568}" srcOrd="17" destOrd="0" presId="urn:microsoft.com/office/officeart/2005/8/layout/list1"/>
    <dgm:cxn modelId="{9FB6F390-3629-4EA9-92C1-FC186C5787A0}" type="presParOf" srcId="{79714426-A28B-4DA6-B977-2F0A3CB9572E}" destId="{73E54C33-E8A7-42E5-A3E2-6266F2911995}" srcOrd="18" destOrd="0" presId="urn:microsoft.com/office/officeart/2005/8/layout/list1"/>
    <dgm:cxn modelId="{5E84DE1B-0555-46D3-A499-99FCC8F46867}" type="presParOf" srcId="{79714426-A28B-4DA6-B977-2F0A3CB9572E}" destId="{28C6A5DE-C4F8-46B7-BA5F-D990D45E03F4}" srcOrd="19" destOrd="0" presId="urn:microsoft.com/office/officeart/2005/8/layout/list1"/>
    <dgm:cxn modelId="{B1F51699-9E24-4961-8EFE-D41EA6348CF4}" type="presParOf" srcId="{79714426-A28B-4DA6-B977-2F0A3CB9572E}" destId="{6B8DB998-A531-489B-A83F-91D749F98379}" srcOrd="20" destOrd="0" presId="urn:microsoft.com/office/officeart/2005/8/layout/list1"/>
    <dgm:cxn modelId="{BD4721F7-7B63-4E82-86BF-032AEA18C50A}" type="presParOf" srcId="{6B8DB998-A531-489B-A83F-91D749F98379}" destId="{1312F30F-DD04-4FA5-B6BC-9A6C2CEAA709}" srcOrd="0" destOrd="0" presId="urn:microsoft.com/office/officeart/2005/8/layout/list1"/>
    <dgm:cxn modelId="{5A0CC1BC-CC97-4240-9545-0471159BA184}" type="presParOf" srcId="{6B8DB998-A531-489B-A83F-91D749F98379}" destId="{649B9B42-27D1-4740-B025-0060F451580A}" srcOrd="1" destOrd="0" presId="urn:microsoft.com/office/officeart/2005/8/layout/list1"/>
    <dgm:cxn modelId="{03B76EAA-BA2C-4101-8F9A-1B9B7638AA3A}" type="presParOf" srcId="{79714426-A28B-4DA6-B977-2F0A3CB9572E}" destId="{63D5227E-CAAF-4C78-AF70-A5F00F565F83}" srcOrd="21" destOrd="0" presId="urn:microsoft.com/office/officeart/2005/8/layout/list1"/>
    <dgm:cxn modelId="{786233B7-3928-4455-9756-B1969DDE9F85}" type="presParOf" srcId="{79714426-A28B-4DA6-B977-2F0A3CB9572E}" destId="{0F75AD25-7BA5-44F9-ACBE-E916B545EFD5}" srcOrd="22" destOrd="0" presId="urn:microsoft.com/office/officeart/2005/8/layout/list1"/>
    <dgm:cxn modelId="{8E690AA3-5270-4130-B471-02B3A6AB2875}" type="presParOf" srcId="{79714426-A28B-4DA6-B977-2F0A3CB9572E}" destId="{303867A2-7588-4027-89A0-EA3E9442AE17}" srcOrd="23" destOrd="0" presId="urn:microsoft.com/office/officeart/2005/8/layout/list1"/>
    <dgm:cxn modelId="{E2A5AEF8-1938-4DD0-AB48-7D0BFF34822E}" type="presParOf" srcId="{79714426-A28B-4DA6-B977-2F0A3CB9572E}" destId="{FACB7E93-9369-400A-BF33-8F9390DA5580}" srcOrd="24" destOrd="0" presId="urn:microsoft.com/office/officeart/2005/8/layout/list1"/>
    <dgm:cxn modelId="{724B7E74-A4BC-488F-8929-7D6D376C6408}" type="presParOf" srcId="{FACB7E93-9369-400A-BF33-8F9390DA5580}" destId="{814E0107-9FDB-4828-B265-3D95E225EDFD}" srcOrd="0" destOrd="0" presId="urn:microsoft.com/office/officeart/2005/8/layout/list1"/>
    <dgm:cxn modelId="{5D36B95A-9F0E-473F-AC5C-05A1C9E50C87}" type="presParOf" srcId="{FACB7E93-9369-400A-BF33-8F9390DA5580}" destId="{A458EE4A-B7F4-4D4A-B3A7-DEA504CAD51F}" srcOrd="1" destOrd="0" presId="urn:microsoft.com/office/officeart/2005/8/layout/list1"/>
    <dgm:cxn modelId="{F75E1950-B3B0-4F85-9A97-71F38DB549FF}" type="presParOf" srcId="{79714426-A28B-4DA6-B977-2F0A3CB9572E}" destId="{124A7877-02A7-4566-B6D6-DEABA7F00C39}" srcOrd="25" destOrd="0" presId="urn:microsoft.com/office/officeart/2005/8/layout/list1"/>
    <dgm:cxn modelId="{96BE97D0-7AF7-4D1C-AFD3-020F9F39D2F4}" type="presParOf" srcId="{79714426-A28B-4DA6-B977-2F0A3CB9572E}" destId="{2ECAE5AF-4309-4169-A772-6FCE1DE7DCBA}"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CCCA4A-E74A-4F49-9AEE-2511A20781A5}">
      <dsp:nvSpPr>
        <dsp:cNvPr id="0" name=""/>
        <dsp:cNvSpPr/>
      </dsp:nvSpPr>
      <dsp:spPr>
        <a:xfrm>
          <a:off x="0" y="279200"/>
          <a:ext cx="8382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68B5FAD-06DA-4E61-8FA4-C942777C30A3}">
      <dsp:nvSpPr>
        <dsp:cNvPr id="0" name=""/>
        <dsp:cNvSpPr/>
      </dsp:nvSpPr>
      <dsp:spPr>
        <a:xfrm>
          <a:off x="419100" y="43040"/>
          <a:ext cx="5867400"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774" tIns="0" rIns="221774" bIns="0" numCol="1" spcCol="1270" anchor="ctr" anchorCtr="0">
          <a:noAutofit/>
        </a:bodyPr>
        <a:lstStyle/>
        <a:p>
          <a:pPr lvl="0" algn="l" defTabSz="889000">
            <a:lnSpc>
              <a:spcPct val="90000"/>
            </a:lnSpc>
            <a:spcBef>
              <a:spcPct val="0"/>
            </a:spcBef>
            <a:spcAft>
              <a:spcPct val="35000"/>
            </a:spcAft>
          </a:pPr>
          <a:r>
            <a:rPr lang="de-DE" sz="2000" kern="1200" dirty="0" smtClean="0"/>
            <a:t>Exisiting guidance on local SC</a:t>
          </a:r>
          <a:endParaRPr lang="de-DE" sz="2000" kern="1200" dirty="0"/>
        </a:p>
      </dsp:txBody>
      <dsp:txXfrm>
        <a:off x="442157" y="66097"/>
        <a:ext cx="5821286" cy="426206"/>
      </dsp:txXfrm>
    </dsp:sp>
    <dsp:sp modelId="{2E505EBF-C830-428A-9466-E984D0B60F37}">
      <dsp:nvSpPr>
        <dsp:cNvPr id="0" name=""/>
        <dsp:cNvSpPr/>
      </dsp:nvSpPr>
      <dsp:spPr>
        <a:xfrm>
          <a:off x="0" y="1004960"/>
          <a:ext cx="8382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17A1CDA-58FA-43A4-9B29-D3F137F803C3}">
      <dsp:nvSpPr>
        <dsp:cNvPr id="0" name=""/>
        <dsp:cNvSpPr/>
      </dsp:nvSpPr>
      <dsp:spPr>
        <a:xfrm>
          <a:off x="419100" y="768800"/>
          <a:ext cx="5867400"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774" tIns="0" rIns="221774" bIns="0" numCol="1" spcCol="1270" anchor="ctr" anchorCtr="0">
          <a:noAutofit/>
        </a:bodyPr>
        <a:lstStyle/>
        <a:p>
          <a:pPr lvl="0" algn="l" defTabSz="889000">
            <a:lnSpc>
              <a:spcPct val="90000"/>
            </a:lnSpc>
            <a:spcBef>
              <a:spcPct val="0"/>
            </a:spcBef>
            <a:spcAft>
              <a:spcPct val="35000"/>
            </a:spcAft>
          </a:pPr>
          <a:r>
            <a:rPr lang="de-DE" sz="2000" kern="1200" dirty="0" smtClean="0"/>
            <a:t>Examples of local SC shortcomings</a:t>
          </a:r>
          <a:endParaRPr lang="de-DE" sz="2000" kern="1200" dirty="0"/>
        </a:p>
      </dsp:txBody>
      <dsp:txXfrm>
        <a:off x="442157" y="791857"/>
        <a:ext cx="5821286" cy="426206"/>
      </dsp:txXfrm>
    </dsp:sp>
    <dsp:sp modelId="{98EDF1D6-71C5-4366-A0DA-729A023C1C83}">
      <dsp:nvSpPr>
        <dsp:cNvPr id="0" name=""/>
        <dsp:cNvSpPr/>
      </dsp:nvSpPr>
      <dsp:spPr>
        <a:xfrm>
          <a:off x="0" y="1730720"/>
          <a:ext cx="8382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C0D6A27-7A21-4993-8E32-B7A0F2450B2D}">
      <dsp:nvSpPr>
        <dsp:cNvPr id="0" name=""/>
        <dsp:cNvSpPr/>
      </dsp:nvSpPr>
      <dsp:spPr>
        <a:xfrm>
          <a:off x="419100" y="1494560"/>
          <a:ext cx="5867400"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774" tIns="0" rIns="221774" bIns="0" numCol="1" spcCol="1270" anchor="ctr" anchorCtr="0">
          <a:noAutofit/>
        </a:bodyPr>
        <a:lstStyle/>
        <a:p>
          <a:pPr lvl="0" algn="l" defTabSz="889000">
            <a:lnSpc>
              <a:spcPct val="90000"/>
            </a:lnSpc>
            <a:spcBef>
              <a:spcPct val="0"/>
            </a:spcBef>
            <a:spcAft>
              <a:spcPct val="35000"/>
            </a:spcAft>
          </a:pPr>
          <a:r>
            <a:rPr lang="de-DE" sz="2000" kern="1200" dirty="0" smtClean="0"/>
            <a:t>Essential requirements for local SC</a:t>
          </a:r>
          <a:endParaRPr lang="de-DE" sz="2000" kern="1200" dirty="0" smtClean="0"/>
        </a:p>
      </dsp:txBody>
      <dsp:txXfrm>
        <a:off x="442157" y="1517617"/>
        <a:ext cx="5821286" cy="426206"/>
      </dsp:txXfrm>
    </dsp:sp>
    <dsp:sp modelId="{3D1D2549-A86E-49CF-8093-7F8B572ADAA0}">
      <dsp:nvSpPr>
        <dsp:cNvPr id="0" name=""/>
        <dsp:cNvSpPr/>
      </dsp:nvSpPr>
      <dsp:spPr>
        <a:xfrm>
          <a:off x="0" y="2456479"/>
          <a:ext cx="8382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96BA4B5-8CEE-48B9-A899-7EF2FBB34FA1}">
      <dsp:nvSpPr>
        <dsp:cNvPr id="0" name=""/>
        <dsp:cNvSpPr/>
      </dsp:nvSpPr>
      <dsp:spPr>
        <a:xfrm>
          <a:off x="419100" y="2220319"/>
          <a:ext cx="5867400"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774" tIns="0" rIns="221774" bIns="0" numCol="1" spcCol="1270" anchor="ctr" anchorCtr="0">
          <a:noAutofit/>
        </a:bodyPr>
        <a:lstStyle/>
        <a:p>
          <a:pPr lvl="0" algn="l" defTabSz="889000">
            <a:lnSpc>
              <a:spcPct val="90000"/>
            </a:lnSpc>
            <a:spcBef>
              <a:spcPct val="0"/>
            </a:spcBef>
            <a:spcAft>
              <a:spcPct val="35000"/>
            </a:spcAft>
          </a:pPr>
          <a:r>
            <a:rPr lang="de-DE" sz="2000" kern="1200" dirty="0" smtClean="0"/>
            <a:t>Validation of local SC</a:t>
          </a:r>
          <a:endParaRPr lang="de-DE" sz="2000" kern="1200" dirty="0" smtClean="0"/>
        </a:p>
      </dsp:txBody>
      <dsp:txXfrm>
        <a:off x="442157" y="2243376"/>
        <a:ext cx="5821286" cy="426206"/>
      </dsp:txXfrm>
    </dsp:sp>
    <dsp:sp modelId="{73E54C33-E8A7-42E5-A3E2-6266F2911995}">
      <dsp:nvSpPr>
        <dsp:cNvPr id="0" name=""/>
        <dsp:cNvSpPr/>
      </dsp:nvSpPr>
      <dsp:spPr>
        <a:xfrm>
          <a:off x="0" y="3182240"/>
          <a:ext cx="8382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A65D039-5994-4ACB-A72E-A6AEA2BC1DBC}">
      <dsp:nvSpPr>
        <dsp:cNvPr id="0" name=""/>
        <dsp:cNvSpPr/>
      </dsp:nvSpPr>
      <dsp:spPr>
        <a:xfrm>
          <a:off x="419100" y="2946080"/>
          <a:ext cx="5867400"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774" tIns="0" rIns="221774" bIns="0" numCol="1" spcCol="1270" anchor="ctr" anchorCtr="0">
          <a:noAutofit/>
        </a:bodyPr>
        <a:lstStyle/>
        <a:p>
          <a:pPr lvl="0" algn="l" defTabSz="889000">
            <a:lnSpc>
              <a:spcPct val="90000"/>
            </a:lnSpc>
            <a:spcBef>
              <a:spcPct val="0"/>
            </a:spcBef>
            <a:spcAft>
              <a:spcPct val="35000"/>
            </a:spcAft>
          </a:pPr>
          <a:r>
            <a:rPr lang="de-DE" sz="2000" kern="1200" dirty="0" smtClean="0"/>
            <a:t>Global SC</a:t>
          </a:r>
          <a:endParaRPr lang="de-DE" sz="2000" kern="1200" dirty="0" smtClean="0"/>
        </a:p>
      </dsp:txBody>
      <dsp:txXfrm>
        <a:off x="442157" y="2969137"/>
        <a:ext cx="5821286" cy="426206"/>
      </dsp:txXfrm>
    </dsp:sp>
    <dsp:sp modelId="{0F75AD25-7BA5-44F9-ACBE-E916B545EFD5}">
      <dsp:nvSpPr>
        <dsp:cNvPr id="0" name=""/>
        <dsp:cNvSpPr/>
      </dsp:nvSpPr>
      <dsp:spPr>
        <a:xfrm>
          <a:off x="0" y="3908000"/>
          <a:ext cx="8382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49B9B42-27D1-4740-B025-0060F451580A}">
      <dsp:nvSpPr>
        <dsp:cNvPr id="0" name=""/>
        <dsp:cNvSpPr/>
      </dsp:nvSpPr>
      <dsp:spPr>
        <a:xfrm>
          <a:off x="419100" y="3671840"/>
          <a:ext cx="5867400"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774" tIns="0" rIns="221774" bIns="0" numCol="1" spcCol="1270" anchor="ctr" anchorCtr="0">
          <a:noAutofit/>
        </a:bodyPr>
        <a:lstStyle/>
        <a:p>
          <a:pPr lvl="0" algn="l" defTabSz="889000">
            <a:lnSpc>
              <a:spcPct val="90000"/>
            </a:lnSpc>
            <a:spcBef>
              <a:spcPct val="0"/>
            </a:spcBef>
            <a:spcAft>
              <a:spcPct val="35000"/>
            </a:spcAft>
          </a:pPr>
          <a:r>
            <a:rPr lang="de-DE" sz="2000" kern="1200" dirty="0" smtClean="0"/>
            <a:t>Grievance mechanism</a:t>
          </a:r>
          <a:endParaRPr lang="de-DE" sz="2000" kern="1200" dirty="0" smtClean="0"/>
        </a:p>
      </dsp:txBody>
      <dsp:txXfrm>
        <a:off x="442157" y="3694897"/>
        <a:ext cx="5821286" cy="426206"/>
      </dsp:txXfrm>
    </dsp:sp>
    <dsp:sp modelId="{2ECAE5AF-4309-4169-A772-6FCE1DE7DCBA}">
      <dsp:nvSpPr>
        <dsp:cNvPr id="0" name=""/>
        <dsp:cNvSpPr/>
      </dsp:nvSpPr>
      <dsp:spPr>
        <a:xfrm>
          <a:off x="0" y="4633760"/>
          <a:ext cx="8382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458EE4A-B7F4-4D4A-B3A7-DEA504CAD51F}">
      <dsp:nvSpPr>
        <dsp:cNvPr id="0" name=""/>
        <dsp:cNvSpPr/>
      </dsp:nvSpPr>
      <dsp:spPr>
        <a:xfrm>
          <a:off x="419100" y="4397600"/>
          <a:ext cx="5867400"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774" tIns="0" rIns="221774" bIns="0" numCol="1" spcCol="1270" anchor="ctr" anchorCtr="0">
          <a:noAutofit/>
        </a:bodyPr>
        <a:lstStyle/>
        <a:p>
          <a:pPr lvl="0" algn="l" defTabSz="889000">
            <a:lnSpc>
              <a:spcPct val="90000"/>
            </a:lnSpc>
            <a:spcBef>
              <a:spcPct val="0"/>
            </a:spcBef>
            <a:spcAft>
              <a:spcPct val="35000"/>
            </a:spcAft>
          </a:pPr>
          <a:r>
            <a:rPr lang="de-DE" sz="2000" kern="1200" dirty="0" smtClean="0"/>
            <a:t>Recommendations</a:t>
          </a:r>
          <a:endParaRPr lang="de-DE" sz="2000" kern="1200" dirty="0" smtClean="0"/>
        </a:p>
      </dsp:txBody>
      <dsp:txXfrm>
        <a:off x="442157" y="4420657"/>
        <a:ext cx="5821286" cy="42620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758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70758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70758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70758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200">
                <a:latin typeface="Arial" pitchFamily="-112" charset="0"/>
                <a:ea typeface="ＭＳ Ｐゴシック" pitchFamily="-112" charset="-128"/>
                <a:cs typeface="ＭＳ Ｐゴシック" pitchFamily="-112" charset="-128"/>
              </a:defRPr>
            </a:lvl1pPr>
          </a:lstStyle>
          <a:p>
            <a:pPr>
              <a:defRPr/>
            </a:pPr>
            <a:fld id="{2B2F5867-FA04-47C6-A7DF-402C61C32878}" type="slidenum">
              <a:rPr lang="en-US"/>
              <a:pPr>
                <a:defRPr/>
              </a:pPr>
              <a:t>‹#›</a:t>
            </a:fld>
            <a:endParaRPr lang="en-US"/>
          </a:p>
        </p:txBody>
      </p:sp>
    </p:spTree>
    <p:extLst>
      <p:ext uri="{BB962C8B-B14F-4D97-AF65-F5344CB8AC3E}">
        <p14:creationId xmlns:p14="http://schemas.microsoft.com/office/powerpoint/2010/main" val="30951842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4099"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1434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4103"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atin typeface="Arial" pitchFamily="-112" charset="0"/>
                <a:ea typeface="ＭＳ Ｐゴシック" pitchFamily="-112" charset="-128"/>
                <a:cs typeface="ＭＳ Ｐゴシック" pitchFamily="-112" charset="-128"/>
              </a:defRPr>
            </a:lvl1pPr>
          </a:lstStyle>
          <a:p>
            <a:pPr>
              <a:defRPr/>
            </a:pPr>
            <a:fld id="{CB1B69A6-DA63-4417-992B-B3DABD8FCAE3}" type="slidenum">
              <a:rPr lang="en-US"/>
              <a:pPr>
                <a:defRPr/>
              </a:pPr>
              <a:t>‹#›</a:t>
            </a:fld>
            <a:endParaRPr lang="en-US"/>
          </a:p>
        </p:txBody>
      </p:sp>
    </p:spTree>
    <p:extLst>
      <p:ext uri="{BB962C8B-B14F-4D97-AF65-F5344CB8AC3E}">
        <p14:creationId xmlns:p14="http://schemas.microsoft.com/office/powerpoint/2010/main" val="355809471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64" charset="-128"/>
        <a:cs typeface="ＭＳ Ｐゴシック" pitchFamily="-112"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cdm.unfccc.int/Projects/Validation/DB/LTETSDLLVXGU306ZECFIISO11STV8P/view.html"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cdm.unfccc.int/Projects/Validation/DB/DWC93HW8RIYY97PIFLRUVHAH69PHKY/view.htm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8AA8AE1B-D2ED-4B47-B895-2F79C4BEED9A}" type="slidenum">
              <a:rPr lang="en-US" smtClean="0">
                <a:latin typeface="Arial" charset="0"/>
                <a:ea typeface="ＭＳ Ｐゴシック" pitchFamily="34" charset="-128"/>
              </a:rPr>
              <a:pPr/>
              <a:t>1</a:t>
            </a:fld>
            <a:endParaRPr lang="en-US" smtClean="0">
              <a:latin typeface="Arial" charset="0"/>
              <a:ea typeface="ＭＳ Ｐゴシック" pitchFamily="34" charset="-128"/>
            </a:endParaRPr>
          </a:p>
        </p:txBody>
      </p:sp>
      <p:sp>
        <p:nvSpPr>
          <p:cNvPr id="15363" name="Rectangle 2"/>
          <p:cNvSpPr>
            <a:spLocks noGrp="1" noRot="1" noChangeAspect="1" noChangeArrowheads="1" noTextEdit="1"/>
          </p:cNvSpPr>
          <p:nvPr>
            <p:ph type="sldImg"/>
          </p:nvPr>
        </p:nvSpPr>
        <p:spPr>
          <a:xfrm>
            <a:off x="352425" y="242888"/>
            <a:ext cx="3148013" cy="2360612"/>
          </a:xfrm>
          <a:solidFill>
            <a:srgbClr val="FFFFFF"/>
          </a:solidFill>
          <a:ln/>
        </p:spPr>
      </p:sp>
      <p:sp>
        <p:nvSpPr>
          <p:cNvPr id="15364" name="Rectangle 3"/>
          <p:cNvSpPr>
            <a:spLocks noGrp="1" noChangeArrowheads="1"/>
          </p:cNvSpPr>
          <p:nvPr>
            <p:ph type="body" idx="1"/>
          </p:nvPr>
        </p:nvSpPr>
        <p:spPr>
          <a:xfrm>
            <a:off x="346075" y="2733675"/>
            <a:ext cx="6318250" cy="6210300"/>
          </a:xfrm>
          <a:solidFill>
            <a:srgbClr val="FFFFFF"/>
          </a:solidFill>
          <a:ln>
            <a:solidFill>
              <a:srgbClr val="000000"/>
            </a:solidFill>
          </a:ln>
        </p:spPr>
        <p:txBody>
          <a:bodyPr/>
          <a:lstStyle/>
          <a:p>
            <a:pPr eaLnBrk="1" hangingPunct="1"/>
            <a:endParaRPr lang="en-GB" dirty="0"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10</a:t>
            </a:fld>
            <a:endParaRPr lang="en-US"/>
          </a:p>
        </p:txBody>
      </p:sp>
    </p:spTree>
    <p:extLst>
      <p:ext uri="{BB962C8B-B14F-4D97-AF65-F5344CB8AC3E}">
        <p14:creationId xmlns:p14="http://schemas.microsoft.com/office/powerpoint/2010/main" val="1900037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ＭＳ Ｐゴシック" pitchFamily="64" charset="-128"/>
                <a:cs typeface="ＭＳ Ｐゴシック" pitchFamily="-112" charset="-128"/>
              </a:rPr>
              <a:t>Even people who are keenly interested in a particular proposed CDM project, often have difficulties accessing information about public participation opportunities on the UNFCCC website. Improvements have been made, such as the introduction of RSS feeds. However, more improvements are needed to strengthen stakeholder participation. </a:t>
            </a:r>
            <a:endParaRPr lang="fr-BE" sz="1200" kern="1200" dirty="0" smtClean="0">
              <a:solidFill>
                <a:schemeClr val="tx1"/>
              </a:solidFill>
              <a:effectLst/>
              <a:latin typeface="Arial" charset="0"/>
              <a:ea typeface="ＭＳ Ｐゴシック" pitchFamily="64" charset="-128"/>
              <a:cs typeface="ＭＳ Ｐゴシック" pitchFamily="-112" charset="-128"/>
            </a:endParaRPr>
          </a:p>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11</a:t>
            </a:fld>
            <a:endParaRPr lang="en-US"/>
          </a:p>
        </p:txBody>
      </p:sp>
    </p:spTree>
    <p:extLst>
      <p:ext uri="{BB962C8B-B14F-4D97-AF65-F5344CB8AC3E}">
        <p14:creationId xmlns:p14="http://schemas.microsoft.com/office/powerpoint/2010/main" val="1900037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12</a:t>
            </a:fld>
            <a:endParaRPr lang="en-US"/>
          </a:p>
        </p:txBody>
      </p:sp>
    </p:spTree>
    <p:extLst>
      <p:ext uri="{BB962C8B-B14F-4D97-AF65-F5344CB8AC3E}">
        <p14:creationId xmlns:p14="http://schemas.microsoft.com/office/powerpoint/2010/main" val="1900037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The Executive Board should enhance the stakeholder consultation processes to satisfy these</a:t>
            </a:r>
          </a:p>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obligations and fulfill its own mandate to ensure integrity and transparency in the validation</a:t>
            </a:r>
          </a:p>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process. Based on experience and lessons learned from previous consultations, the Executive</a:t>
            </a:r>
          </a:p>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Board should: (1) develop clear rules on how to conduct local stakeholder consultations; (2)</a:t>
            </a:r>
          </a:p>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establish clear guidelines to enable designated operational entities (DOEs) to effectively assess</a:t>
            </a:r>
          </a:p>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local stakeholder consultations; (3) enhance requirements for global stakeholder consultations;</a:t>
            </a:r>
          </a:p>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and (4) establish a grievance mechanism for affected stakeholders</a:t>
            </a:r>
            <a:endParaRPr lang="fr-BE" dirty="0" smtClean="0"/>
          </a:p>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13</a:t>
            </a:fld>
            <a:endParaRPr lang="en-US"/>
          </a:p>
        </p:txBody>
      </p:sp>
    </p:spTree>
    <p:extLst>
      <p:ext uri="{BB962C8B-B14F-4D97-AF65-F5344CB8AC3E}">
        <p14:creationId xmlns:p14="http://schemas.microsoft.com/office/powerpoint/2010/main" val="19000375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The Executive Board should enhance the stakeholder consultation processes to satisfy these</a:t>
            </a:r>
          </a:p>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obligations and fulfill its own mandate to ensure integrity and transparency in the validation</a:t>
            </a:r>
          </a:p>
          <a:p>
            <a:r>
              <a:rPr lang="en-US" sz="1200" b="0" i="0" u="none" strike="noStrike" kern="1200" baseline="0" dirty="0" smtClean="0">
                <a:solidFill>
                  <a:schemeClr val="tx1"/>
                </a:solidFill>
                <a:latin typeface="Arial" charset="0"/>
                <a:ea typeface="ＭＳ Ｐゴシック" pitchFamily="64" charset="-128"/>
                <a:cs typeface="ＭＳ Ｐゴシック" pitchFamily="-112" charset="-128"/>
              </a:rPr>
              <a:t>process. </a:t>
            </a:r>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14</a:t>
            </a:fld>
            <a:endParaRPr lang="en-US"/>
          </a:p>
        </p:txBody>
      </p:sp>
    </p:spTree>
    <p:extLst>
      <p:ext uri="{BB962C8B-B14F-4D97-AF65-F5344CB8AC3E}">
        <p14:creationId xmlns:p14="http://schemas.microsoft.com/office/powerpoint/2010/main" val="1900037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D574EB1-D9EF-4590-A2C1-C5695FEE1AD9}"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62D5FB15-86D4-4741-A8D8-CAB8ED6D27AA}" type="slidenum">
              <a:rPr lang="en-US" smtClean="0">
                <a:latin typeface="Arial" charset="0"/>
                <a:ea typeface="ＭＳ Ｐゴシック" pitchFamily="34" charset="-128"/>
              </a:rPr>
              <a:pPr/>
              <a:t>3</a:t>
            </a:fld>
            <a:endParaRPr lang="en-US" smtClean="0">
              <a:latin typeface="Arial" charset="0"/>
              <a:ea typeface="ＭＳ Ｐゴシック" pitchFamily="34" charset="-128"/>
            </a:endParaRPr>
          </a:p>
        </p:txBody>
      </p:sp>
      <p:sp>
        <p:nvSpPr>
          <p:cNvPr id="16387" name="Rectangle 2"/>
          <p:cNvSpPr>
            <a:spLocks noGrp="1" noRot="1" noChangeAspect="1" noChangeArrowheads="1" noTextEdit="1"/>
          </p:cNvSpPr>
          <p:nvPr>
            <p:ph type="sldImg"/>
          </p:nvPr>
        </p:nvSpPr>
        <p:spPr>
          <a:xfrm>
            <a:off x="352425" y="242888"/>
            <a:ext cx="3148013" cy="2360612"/>
          </a:xfrm>
          <a:solidFill>
            <a:srgbClr val="FFFFFF"/>
          </a:solidFill>
          <a:ln/>
        </p:spPr>
      </p:sp>
      <p:sp>
        <p:nvSpPr>
          <p:cNvPr id="16388" name="Rectangle 3"/>
          <p:cNvSpPr>
            <a:spLocks noGrp="1" noChangeArrowheads="1"/>
          </p:cNvSpPr>
          <p:nvPr>
            <p:ph type="body" idx="1"/>
          </p:nvPr>
        </p:nvSpPr>
        <p:spPr>
          <a:xfrm>
            <a:off x="346075" y="2733675"/>
            <a:ext cx="6318250" cy="6210300"/>
          </a:xfrm>
          <a:solidFill>
            <a:srgbClr val="FFFFFF"/>
          </a:solidFill>
          <a:ln>
            <a:solidFill>
              <a:srgbClr val="000000"/>
            </a:solidFill>
          </a:ln>
        </p:spPr>
        <p:txBody>
          <a:bodyPr/>
          <a:lstStyle/>
          <a:p>
            <a:pPr eaLnBrk="1" hangingPunct="1"/>
            <a:endParaRPr lang="en-GB" dirty="0"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4</a:t>
            </a:fld>
            <a:endParaRPr lang="en-US"/>
          </a:p>
        </p:txBody>
      </p:sp>
    </p:spTree>
    <p:extLst>
      <p:ext uri="{BB962C8B-B14F-4D97-AF65-F5344CB8AC3E}">
        <p14:creationId xmlns:p14="http://schemas.microsoft.com/office/powerpoint/2010/main" val="784962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ＭＳ Ｐゴシック" pitchFamily="64" charset="-128"/>
                <a:cs typeface="ＭＳ Ｐゴシック" pitchFamily="-112" charset="-128"/>
              </a:rPr>
              <a:t>Paragraphs 40-42 and 128-130 of the VVM do not specify how local stakeholder consultations should be undertaken. The lack of specificity creates the risk that CDM projects that undertake cursory or superficial local stakeholder input are still validated by the DOEs. There is evidence of projects not conducting stakeholder consultation properly but still getting verified. For example, in at least two documented instances, parts of the information related to local stakeholder consultations were copied and pasted from another PDD . </a:t>
            </a:r>
            <a:endParaRPr lang="fr-BE" sz="1200" kern="1200" dirty="0" smtClean="0">
              <a:solidFill>
                <a:schemeClr val="tx1"/>
              </a:solidFill>
              <a:effectLst/>
              <a:latin typeface="Arial" charset="0"/>
              <a:ea typeface="ＭＳ Ｐゴシック" pitchFamily="64" charset="-128"/>
              <a:cs typeface="ＭＳ Ｐゴシック" pitchFamily="-112" charset="-128"/>
            </a:endParaRPr>
          </a:p>
          <a:p>
            <a:r>
              <a:rPr lang="en-US" sz="1200" kern="1200" dirty="0" smtClean="0">
                <a:solidFill>
                  <a:schemeClr val="tx1"/>
                </a:solidFill>
                <a:effectLst/>
                <a:latin typeface="Arial" charset="0"/>
                <a:ea typeface="ＭＳ Ｐゴシック" pitchFamily="64" charset="-128"/>
                <a:cs typeface="ＭＳ Ｐゴシック" pitchFamily="-112" charset="-128"/>
              </a:rPr>
              <a:t>VVM ver.01.2</a:t>
            </a:r>
            <a:endParaRPr lang="fr-BE" sz="1200" kern="1200" dirty="0" smtClean="0">
              <a:solidFill>
                <a:schemeClr val="tx1"/>
              </a:solidFill>
              <a:effectLst/>
              <a:latin typeface="Arial" charset="0"/>
              <a:ea typeface="ＭＳ Ｐゴシック" pitchFamily="64" charset="-128"/>
              <a:cs typeface="ＭＳ Ｐゴシック" pitchFamily="-112" charset="-128"/>
            </a:endParaRPr>
          </a:p>
          <a:p>
            <a:r>
              <a:rPr lang="en-US" sz="1200" u="sng" kern="1200" dirty="0" smtClean="0">
                <a:solidFill>
                  <a:schemeClr val="tx1"/>
                </a:solidFill>
                <a:effectLst/>
                <a:latin typeface="Arial" charset="0"/>
                <a:ea typeface="ＭＳ Ｐゴシック" pitchFamily="64" charset="-128"/>
                <a:cs typeface="ＭＳ Ｐゴシック" pitchFamily="-112" charset="-128"/>
                <a:hlinkClick r:id="rId3"/>
              </a:rPr>
              <a:t>Energy efficient power generation at </a:t>
            </a:r>
            <a:r>
              <a:rPr lang="en-US" sz="1200" u="sng" kern="1200" dirty="0" err="1" smtClean="0">
                <a:solidFill>
                  <a:schemeClr val="tx1"/>
                </a:solidFill>
                <a:effectLst/>
                <a:latin typeface="Arial" charset="0"/>
                <a:ea typeface="ＭＳ Ｐゴシック" pitchFamily="64" charset="-128"/>
                <a:cs typeface="ＭＳ Ｐゴシック" pitchFamily="-112" charset="-128"/>
                <a:hlinkClick r:id="rId3"/>
              </a:rPr>
              <a:t>Dahej</a:t>
            </a:r>
            <a:r>
              <a:rPr lang="en-US" sz="1200" u="sng" kern="1200" dirty="0" smtClean="0">
                <a:solidFill>
                  <a:schemeClr val="tx1"/>
                </a:solidFill>
                <a:effectLst/>
                <a:latin typeface="Arial" charset="0"/>
                <a:ea typeface="ＭＳ Ｐゴシック" pitchFamily="64" charset="-128"/>
                <a:cs typeface="ＭＳ Ｐゴシック" pitchFamily="-112" charset="-128"/>
                <a:hlinkClick r:id="rId3"/>
              </a:rPr>
              <a:t> in Gujarat, India</a:t>
            </a:r>
            <a:r>
              <a:rPr lang="en-US" sz="1200" kern="1200" dirty="0" smtClean="0">
                <a:solidFill>
                  <a:schemeClr val="tx1"/>
                </a:solidFill>
                <a:effectLst/>
                <a:latin typeface="Arial" charset="0"/>
                <a:ea typeface="ＭＳ Ｐゴシック" pitchFamily="64" charset="-128"/>
                <a:cs typeface="ＭＳ Ｐゴシック" pitchFamily="-112" charset="-128"/>
              </a:rPr>
              <a:t>. and </a:t>
            </a:r>
            <a:r>
              <a:rPr lang="en-US" sz="1200" u="sng" kern="1200" dirty="0" err="1" smtClean="0">
                <a:solidFill>
                  <a:schemeClr val="tx1"/>
                </a:solidFill>
                <a:effectLst/>
                <a:latin typeface="Arial" charset="0"/>
                <a:ea typeface="ＭＳ Ｐゴシック" pitchFamily="64" charset="-128"/>
                <a:cs typeface="ＭＳ Ｐゴシック" pitchFamily="-112" charset="-128"/>
                <a:hlinkClick r:id="rId4"/>
              </a:rPr>
              <a:t>Thoothukudi</a:t>
            </a:r>
            <a:r>
              <a:rPr lang="en-US" sz="1200" u="sng" kern="1200" dirty="0" smtClean="0">
                <a:solidFill>
                  <a:schemeClr val="tx1"/>
                </a:solidFill>
                <a:effectLst/>
                <a:latin typeface="Arial" charset="0"/>
                <a:ea typeface="ＭＳ Ｐゴシック" pitchFamily="64" charset="-128"/>
                <a:cs typeface="ＭＳ Ｐゴシック" pitchFamily="-112" charset="-128"/>
                <a:hlinkClick r:id="rId4"/>
              </a:rPr>
              <a:t> Thermal Power Project, India</a:t>
            </a:r>
            <a:endParaRPr lang="fr-BE" sz="1200" kern="1200" dirty="0" smtClean="0">
              <a:solidFill>
                <a:schemeClr val="tx1"/>
              </a:solidFill>
              <a:effectLst/>
              <a:latin typeface="Arial" charset="0"/>
              <a:ea typeface="ＭＳ Ｐゴシック" pitchFamily="64" charset="-128"/>
              <a:cs typeface="ＭＳ Ｐゴシック" pitchFamily="-112" charset="-128"/>
            </a:endParaRPr>
          </a:p>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5</a:t>
            </a:fld>
            <a:endParaRPr lang="en-US"/>
          </a:p>
        </p:txBody>
      </p:sp>
    </p:spTree>
    <p:extLst>
      <p:ext uri="{BB962C8B-B14F-4D97-AF65-F5344CB8AC3E}">
        <p14:creationId xmlns:p14="http://schemas.microsoft.com/office/powerpoint/2010/main" val="2957441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6</a:t>
            </a:fld>
            <a:endParaRPr lang="en-US"/>
          </a:p>
        </p:txBody>
      </p:sp>
    </p:spTree>
    <p:extLst>
      <p:ext uri="{BB962C8B-B14F-4D97-AF65-F5344CB8AC3E}">
        <p14:creationId xmlns:p14="http://schemas.microsoft.com/office/powerpoint/2010/main" val="2957441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7</a:t>
            </a:fld>
            <a:endParaRPr lang="en-US"/>
          </a:p>
        </p:txBody>
      </p:sp>
    </p:spTree>
    <p:extLst>
      <p:ext uri="{BB962C8B-B14F-4D97-AF65-F5344CB8AC3E}">
        <p14:creationId xmlns:p14="http://schemas.microsoft.com/office/powerpoint/2010/main" val="1900037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8</a:t>
            </a:fld>
            <a:endParaRPr lang="en-US"/>
          </a:p>
        </p:txBody>
      </p:sp>
    </p:spTree>
    <p:extLst>
      <p:ext uri="{BB962C8B-B14F-4D97-AF65-F5344CB8AC3E}">
        <p14:creationId xmlns:p14="http://schemas.microsoft.com/office/powerpoint/2010/main" val="1900037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ＭＳ Ｐゴシック" pitchFamily="64" charset="-128"/>
                <a:cs typeface="ＭＳ Ｐゴシック" pitchFamily="-112" charset="-128"/>
              </a:rPr>
              <a:t>Current rules do not establish criteria against which to assess the adequacy of local stakeholder consultation. The majority of validation reports only </a:t>
            </a:r>
            <a:r>
              <a:rPr lang="en-US" sz="1200" kern="1200" dirty="0" err="1" smtClean="0">
                <a:solidFill>
                  <a:schemeClr val="tx1"/>
                </a:solidFill>
                <a:effectLst/>
                <a:latin typeface="Arial" charset="0"/>
                <a:ea typeface="ＭＳ Ｐゴシック" pitchFamily="64" charset="-128"/>
                <a:cs typeface="ＭＳ Ｐゴシック" pitchFamily="-112" charset="-128"/>
              </a:rPr>
              <a:t>summarise</a:t>
            </a:r>
            <a:r>
              <a:rPr lang="en-US" sz="1200" kern="1200" dirty="0" smtClean="0">
                <a:solidFill>
                  <a:schemeClr val="tx1"/>
                </a:solidFill>
                <a:effectLst/>
                <a:latin typeface="Arial" charset="0"/>
                <a:ea typeface="ＭＳ Ｐゴシック" pitchFamily="64" charset="-128"/>
                <a:cs typeface="ＭＳ Ｐゴシック" pitchFamily="-112" charset="-128"/>
              </a:rPr>
              <a:t> how stakeholder comments have been collected and repeat information from the PDD or the content of the comments, but do not present how stakeholder comments were addressed by the project participants. Yet the DOE is required to present this information in the validation report.</a:t>
            </a:r>
            <a:endParaRPr lang="fr-BE" sz="1200" kern="1200" dirty="0" smtClean="0">
              <a:solidFill>
                <a:schemeClr val="tx1"/>
              </a:solidFill>
              <a:effectLst/>
              <a:latin typeface="Arial" charset="0"/>
              <a:ea typeface="ＭＳ Ｐゴシック" pitchFamily="64" charset="-128"/>
              <a:cs typeface="ＭＳ Ｐゴシック" pitchFamily="-112" charset="-128"/>
            </a:endParaRPr>
          </a:p>
          <a:p>
            <a:r>
              <a:rPr lang="en-US" sz="1200" kern="1200" dirty="0" smtClean="0">
                <a:solidFill>
                  <a:schemeClr val="tx1"/>
                </a:solidFill>
                <a:effectLst/>
                <a:latin typeface="Arial" charset="0"/>
                <a:ea typeface="ＭＳ Ｐゴシック" pitchFamily="64" charset="-128"/>
                <a:cs typeface="ＭＳ Ｐゴシック" pitchFamily="-112" charset="-128"/>
              </a:rPr>
              <a:t> </a:t>
            </a:r>
            <a:endParaRPr lang="fr-BE" sz="1200" kern="1200" dirty="0" smtClean="0">
              <a:solidFill>
                <a:schemeClr val="tx1"/>
              </a:solidFill>
              <a:effectLst/>
              <a:latin typeface="Arial" charset="0"/>
              <a:ea typeface="ＭＳ Ｐゴシック" pitchFamily="64" charset="-128"/>
              <a:cs typeface="ＭＳ Ｐゴシック" pitchFamily="-112" charset="-128"/>
            </a:endParaRPr>
          </a:p>
          <a:p>
            <a:r>
              <a:rPr lang="en-US" sz="1200" kern="1200" dirty="0" smtClean="0">
                <a:solidFill>
                  <a:schemeClr val="tx1"/>
                </a:solidFill>
                <a:effectLst/>
                <a:latin typeface="Arial" charset="0"/>
                <a:ea typeface="ＭＳ Ｐゴシック" pitchFamily="64" charset="-128"/>
                <a:cs typeface="ＭＳ Ｐゴシック" pitchFamily="-112" charset="-128"/>
              </a:rPr>
              <a:t>In order to avoid the validation of CDM projects that undergo only cursory or superficial local stakeholder input, the CDM Executive Board should develop rules that clearly prescribe how local stakeholder consultation can be considered adequate, including:</a:t>
            </a:r>
            <a:endParaRPr lang="fr-BE" sz="1200" kern="1200" dirty="0" smtClean="0">
              <a:solidFill>
                <a:schemeClr val="tx1"/>
              </a:solidFill>
              <a:effectLst/>
              <a:latin typeface="Arial" charset="0"/>
              <a:ea typeface="ＭＳ Ｐゴシック" pitchFamily="64" charset="-128"/>
              <a:cs typeface="ＭＳ Ｐゴシック" pitchFamily="-112" charset="-128"/>
            </a:endParaRPr>
          </a:p>
          <a:p>
            <a:r>
              <a:rPr lang="en-US" sz="1200" kern="1200" dirty="0" smtClean="0">
                <a:solidFill>
                  <a:schemeClr val="tx1"/>
                </a:solidFill>
                <a:effectLst/>
                <a:latin typeface="Arial" charset="0"/>
                <a:ea typeface="ＭＳ Ｐゴシック" pitchFamily="64" charset="-128"/>
                <a:cs typeface="ＭＳ Ｐゴシック" pitchFamily="-112" charset="-128"/>
              </a:rPr>
              <a:t>According to VVM </a:t>
            </a:r>
            <a:r>
              <a:rPr lang="en-US" sz="1200" kern="1200" dirty="0" err="1" smtClean="0">
                <a:solidFill>
                  <a:schemeClr val="tx1"/>
                </a:solidFill>
                <a:effectLst/>
                <a:latin typeface="Arial" charset="0"/>
                <a:ea typeface="ＭＳ Ｐゴシック" pitchFamily="64" charset="-128"/>
                <a:cs typeface="ＭＳ Ｐゴシック" pitchFamily="-112" charset="-128"/>
              </a:rPr>
              <a:t>para</a:t>
            </a:r>
            <a:r>
              <a:rPr lang="en-US" sz="1200" kern="1200" dirty="0" smtClean="0">
                <a:solidFill>
                  <a:schemeClr val="tx1"/>
                </a:solidFill>
                <a:effectLst/>
                <a:latin typeface="Arial" charset="0"/>
                <a:ea typeface="ＭＳ Ｐゴシック" pitchFamily="64" charset="-128"/>
                <a:cs typeface="ＭＳ Ｐゴシック" pitchFamily="-112" charset="-128"/>
              </a:rPr>
              <a:t> 129 c) the DOE shall, by means of document review and interviews with local stakeholders as appropriate, determine whether: (c) The project participants have taken due account of any comments received [during the local stakeholder consultation period] and have described this process in the PDD. VVM </a:t>
            </a:r>
            <a:r>
              <a:rPr lang="en-US" sz="1200" kern="1200" dirty="0" err="1" smtClean="0">
                <a:solidFill>
                  <a:schemeClr val="tx1"/>
                </a:solidFill>
                <a:effectLst/>
                <a:latin typeface="Arial" charset="0"/>
                <a:ea typeface="ＭＳ Ｐゴシック" pitchFamily="64" charset="-128"/>
                <a:cs typeface="ＭＳ Ｐゴシック" pitchFamily="-112" charset="-128"/>
              </a:rPr>
              <a:t>para</a:t>
            </a:r>
            <a:r>
              <a:rPr lang="en-US" sz="1200" kern="1200" dirty="0" smtClean="0">
                <a:solidFill>
                  <a:schemeClr val="tx1"/>
                </a:solidFill>
                <a:effectLst/>
                <a:latin typeface="Arial" charset="0"/>
                <a:ea typeface="ＭＳ Ｐゴシック" pitchFamily="64" charset="-128"/>
                <a:cs typeface="ＭＳ Ｐゴシック" pitchFamily="-112" charset="-128"/>
              </a:rPr>
              <a:t> 130.a) further states that the validation report shall describe the steps taken to assess the adequacy of the local stakeholder consultation.</a:t>
            </a:r>
            <a:endParaRPr lang="fr-BE" sz="1200" kern="1200" dirty="0" smtClean="0">
              <a:solidFill>
                <a:schemeClr val="tx1"/>
              </a:solidFill>
              <a:effectLst/>
              <a:latin typeface="Arial" charset="0"/>
              <a:ea typeface="ＭＳ Ｐゴシック" pitchFamily="64" charset="-128"/>
              <a:cs typeface="ＭＳ Ｐゴシック" pitchFamily="-112" charset="-128"/>
            </a:endParaRPr>
          </a:p>
          <a:p>
            <a:r>
              <a:rPr lang="en-US" sz="1200" kern="1200" dirty="0" smtClean="0">
                <a:solidFill>
                  <a:schemeClr val="tx1"/>
                </a:solidFill>
                <a:effectLst/>
                <a:latin typeface="Arial" charset="0"/>
                <a:ea typeface="ＭＳ Ｐゴシック" pitchFamily="64" charset="-128"/>
                <a:cs typeface="ＭＳ Ｐゴシック" pitchFamily="-112" charset="-128"/>
              </a:rPr>
              <a:t>VVM </a:t>
            </a:r>
            <a:r>
              <a:rPr lang="en-US" sz="1200" kern="1200" dirty="0" err="1" smtClean="0">
                <a:solidFill>
                  <a:schemeClr val="tx1"/>
                </a:solidFill>
                <a:effectLst/>
                <a:latin typeface="Arial" charset="0"/>
                <a:ea typeface="ＭＳ Ｐゴシック" pitchFamily="64" charset="-128"/>
                <a:cs typeface="ＭＳ Ｐゴシック" pitchFamily="-112" charset="-128"/>
              </a:rPr>
              <a:t>vers</a:t>
            </a:r>
            <a:r>
              <a:rPr lang="en-US" sz="1200" kern="1200" dirty="0" smtClean="0">
                <a:solidFill>
                  <a:schemeClr val="tx1"/>
                </a:solidFill>
                <a:effectLst/>
                <a:latin typeface="Arial" charset="0"/>
                <a:ea typeface="ＭＳ Ｐゴシック" pitchFamily="64" charset="-128"/>
                <a:cs typeface="ＭＳ Ｐゴシック" pitchFamily="-112" charset="-128"/>
              </a:rPr>
              <a:t>. 01.2, </a:t>
            </a:r>
            <a:r>
              <a:rPr lang="en-US" sz="1200" kern="1200" dirty="0" err="1" smtClean="0">
                <a:solidFill>
                  <a:schemeClr val="tx1"/>
                </a:solidFill>
                <a:effectLst/>
                <a:latin typeface="Arial" charset="0"/>
                <a:ea typeface="ＭＳ Ｐゴシック" pitchFamily="64" charset="-128"/>
                <a:cs typeface="ＭＳ Ｐゴシック" pitchFamily="-112" charset="-128"/>
              </a:rPr>
              <a:t>para</a:t>
            </a:r>
            <a:r>
              <a:rPr lang="en-US" sz="1200" kern="1200" dirty="0" smtClean="0">
                <a:solidFill>
                  <a:schemeClr val="tx1"/>
                </a:solidFill>
                <a:effectLst/>
                <a:latin typeface="Arial" charset="0"/>
                <a:ea typeface="ＭＳ Ｐゴシック" pitchFamily="64" charset="-128"/>
                <a:cs typeface="ＭＳ Ｐゴシック" pitchFamily="-112" charset="-128"/>
              </a:rPr>
              <a:t> 41</a:t>
            </a:r>
            <a:endParaRPr lang="fr-BE" sz="1200" kern="1200" dirty="0" smtClean="0">
              <a:solidFill>
                <a:schemeClr val="tx1"/>
              </a:solidFill>
              <a:effectLst/>
              <a:latin typeface="Arial" charset="0"/>
              <a:ea typeface="ＭＳ Ｐゴシック" pitchFamily="64" charset="-128"/>
              <a:cs typeface="ＭＳ Ｐゴシック" pitchFamily="-112" charset="-128"/>
            </a:endParaRPr>
          </a:p>
          <a:p>
            <a:endParaRPr lang="fr-BE" dirty="0" smtClean="0"/>
          </a:p>
          <a:p>
            <a:endParaRPr lang="fr-BE" dirty="0"/>
          </a:p>
        </p:txBody>
      </p:sp>
      <p:sp>
        <p:nvSpPr>
          <p:cNvPr id="4" name="Slide Number Placeholder 3"/>
          <p:cNvSpPr>
            <a:spLocks noGrp="1"/>
          </p:cNvSpPr>
          <p:nvPr>
            <p:ph type="sldNum" sz="quarter" idx="10"/>
          </p:nvPr>
        </p:nvSpPr>
        <p:spPr/>
        <p:txBody>
          <a:bodyPr/>
          <a:lstStyle/>
          <a:p>
            <a:pPr>
              <a:defRPr/>
            </a:pPr>
            <a:fld id="{CB1B69A6-DA63-4417-992B-B3DABD8FCAE3}" type="slidenum">
              <a:rPr lang="en-US" smtClean="0"/>
              <a:pPr>
                <a:defRPr/>
              </a:pPr>
              <a:t>9</a:t>
            </a:fld>
            <a:endParaRPr lang="en-US"/>
          </a:p>
        </p:txBody>
      </p:sp>
    </p:spTree>
    <p:extLst>
      <p:ext uri="{BB962C8B-B14F-4D97-AF65-F5344CB8AC3E}">
        <p14:creationId xmlns:p14="http://schemas.microsoft.com/office/powerpoint/2010/main" val="1900037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85800" y="2438400"/>
            <a:ext cx="7924800" cy="2081213"/>
          </a:xfrm>
        </p:spPr>
        <p:txBody>
          <a:bodyPr/>
          <a:lstStyle>
            <a:lvl1pPr algn="l">
              <a:defRPr sz="4000" b="1" cap="all">
                <a:solidFill>
                  <a:srgbClr val="005395"/>
                </a:solidFill>
              </a:defRPr>
            </a:lvl1pPr>
          </a:lstStyle>
          <a:p>
            <a:r>
              <a:rPr lang="es-ES" dirty="0" smtClean="0"/>
              <a:t>Haga clic para modificar el estilo de título del patrón</a:t>
            </a:r>
            <a:endParaRPr lang="de-DE" dirty="0"/>
          </a:p>
        </p:txBody>
      </p:sp>
      <p:sp>
        <p:nvSpPr>
          <p:cNvPr id="3" name="Textplatzhalter 2"/>
          <p:cNvSpPr>
            <a:spLocks noGrp="1"/>
          </p:cNvSpPr>
          <p:nvPr>
            <p:ph type="body" idx="1"/>
          </p:nvPr>
        </p:nvSpPr>
        <p:spPr>
          <a:xfrm>
            <a:off x="685800" y="1447800"/>
            <a:ext cx="7924800" cy="890587"/>
          </a:xfrm>
        </p:spPr>
        <p:txBody>
          <a:bodyPr anchor="b"/>
          <a:lstStyle>
            <a:lvl1pPr marL="0" indent="0">
              <a:buNone/>
              <a:defRPr sz="20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smtClean="0"/>
              <a:t>Textmasterformate durch Klicken bearbeiten</a:t>
            </a:r>
          </a:p>
        </p:txBody>
      </p:sp>
      <p:sp>
        <p:nvSpPr>
          <p:cNvPr id="4" name="Rectangle 6"/>
          <p:cNvSpPr>
            <a:spLocks noGrp="1" noChangeArrowheads="1"/>
          </p:cNvSpPr>
          <p:nvPr>
            <p:ph type="sldNum" sz="quarter" idx="10"/>
          </p:nvPr>
        </p:nvSpPr>
        <p:spPr>
          <a:ln/>
        </p:spPr>
        <p:txBody>
          <a:bodyPr/>
          <a:lstStyle>
            <a:lvl1pPr>
              <a:defRPr/>
            </a:lvl1pPr>
          </a:lstStyle>
          <a:p>
            <a:pPr>
              <a:defRPr/>
            </a:pPr>
            <a:fld id="{A07F4A33-3DA9-4B97-848A-5C54DFF163F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4" name="Titel 1"/>
          <p:cNvSpPr>
            <a:spLocks noGrp="1"/>
          </p:cNvSpPr>
          <p:nvPr>
            <p:ph type="title"/>
          </p:nvPr>
        </p:nvSpPr>
        <p:spPr>
          <a:xfrm>
            <a:off x="1676400" y="4800600"/>
            <a:ext cx="6934200" cy="566738"/>
          </a:xfrm>
        </p:spPr>
        <p:txBody>
          <a:bodyPr anchor="b"/>
          <a:lstStyle>
            <a:lvl1pPr algn="l">
              <a:defRPr sz="2000" b="1"/>
            </a:lvl1pPr>
          </a:lstStyle>
          <a:p>
            <a:r>
              <a:rPr lang="de-DE" dirty="0" smtClean="0"/>
              <a:t>Titelmasterformat durch Klicken bearbeiten</a:t>
            </a:r>
            <a:endParaRPr lang="de-DE" dirty="0"/>
          </a:p>
        </p:txBody>
      </p:sp>
      <p:sp>
        <p:nvSpPr>
          <p:cNvPr id="5" name="Bildplatzhalter 2"/>
          <p:cNvSpPr>
            <a:spLocks noGrp="1"/>
          </p:cNvSpPr>
          <p:nvPr>
            <p:ph type="pic" idx="1"/>
          </p:nvPr>
        </p:nvSpPr>
        <p:spPr>
          <a:xfrm>
            <a:off x="1752600" y="1346200"/>
            <a:ext cx="6858000" cy="3394074"/>
          </a:xfrm>
        </p:spPr>
        <p:txBody>
          <a:bodyPr/>
          <a:lstStyle>
            <a:lvl1pPr marL="0" indent="0">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6" name="Textplatzhalter 3"/>
          <p:cNvSpPr>
            <a:spLocks noGrp="1"/>
          </p:cNvSpPr>
          <p:nvPr>
            <p:ph type="body" sz="half" idx="2"/>
          </p:nvPr>
        </p:nvSpPr>
        <p:spPr>
          <a:xfrm>
            <a:off x="1676400" y="5367338"/>
            <a:ext cx="6934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7" name="Rectangle 6"/>
          <p:cNvSpPr>
            <a:spLocks noGrp="1" noChangeArrowheads="1"/>
          </p:cNvSpPr>
          <p:nvPr>
            <p:ph type="sldNum" sz="quarter" idx="10"/>
          </p:nvPr>
        </p:nvSpPr>
        <p:spPr>
          <a:ln/>
        </p:spPr>
        <p:txBody>
          <a:bodyPr/>
          <a:lstStyle>
            <a:lvl1pPr>
              <a:defRPr/>
            </a:lvl1pPr>
          </a:lstStyle>
          <a:p>
            <a:pPr>
              <a:defRPr/>
            </a:pPr>
            <a:fld id="{70FEE2F9-C89A-4C27-BCFE-DF3B1582972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4" name="Titel 1"/>
          <p:cNvSpPr txBox="1">
            <a:spLocks/>
          </p:cNvSpPr>
          <p:nvPr userDrawn="1"/>
        </p:nvSpPr>
        <p:spPr bwMode="auto">
          <a:xfrm>
            <a:off x="1676400" y="4800600"/>
            <a:ext cx="6934200" cy="566738"/>
          </a:xfrm>
          <a:prstGeom prst="rect">
            <a:avLst/>
          </a:prstGeom>
          <a:noFill/>
          <a:ln>
            <a:noFill/>
          </a:ln>
          <a:extLst/>
        </p:spPr>
        <p:txBody>
          <a:bodyPr lIns="91429" tIns="45714" rIns="91429" bIns="45714" anchor="b"/>
          <a:lstStyle>
            <a:lvl1pPr eaLnBrk="0" hangingPunct="0">
              <a:defRPr sz="3200">
                <a:solidFill>
                  <a:schemeClr val="tx1"/>
                </a:solidFill>
                <a:latin typeface="Arial" charset="0"/>
                <a:ea typeface="ＭＳ Ｐゴシック" pitchFamily="34" charset="-128"/>
              </a:defRPr>
            </a:lvl1pPr>
            <a:lvl2pPr marL="742950" indent="-285750" eaLnBrk="0" hangingPunct="0">
              <a:defRPr sz="3200">
                <a:solidFill>
                  <a:schemeClr val="tx1"/>
                </a:solidFill>
                <a:latin typeface="Arial" charset="0"/>
                <a:ea typeface="ＭＳ Ｐゴシック" pitchFamily="34" charset="-128"/>
              </a:defRPr>
            </a:lvl2pPr>
            <a:lvl3pPr marL="1143000" indent="-228600" eaLnBrk="0" hangingPunct="0">
              <a:defRPr sz="3200">
                <a:solidFill>
                  <a:schemeClr val="tx1"/>
                </a:solidFill>
                <a:latin typeface="Arial" charset="0"/>
                <a:ea typeface="ＭＳ Ｐゴシック" pitchFamily="34" charset="-128"/>
              </a:defRPr>
            </a:lvl3pPr>
            <a:lvl4pPr marL="1600200" indent="-228600" eaLnBrk="0" hangingPunct="0">
              <a:defRPr sz="3200">
                <a:solidFill>
                  <a:schemeClr val="tx1"/>
                </a:solidFill>
                <a:latin typeface="Arial" charset="0"/>
                <a:ea typeface="ＭＳ Ｐゴシック" pitchFamily="34" charset="-128"/>
              </a:defRPr>
            </a:lvl4pPr>
            <a:lvl5pPr marL="2057400" indent="-228600" eaLnBrk="0" hangingPunct="0">
              <a:defRPr sz="32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32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32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32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3200">
                <a:solidFill>
                  <a:schemeClr val="tx1"/>
                </a:solidFill>
                <a:latin typeface="Arial" charset="0"/>
                <a:ea typeface="ＭＳ Ｐゴシック" pitchFamily="34" charset="-128"/>
              </a:defRPr>
            </a:lvl9pPr>
          </a:lstStyle>
          <a:p>
            <a:pPr>
              <a:defRPr/>
            </a:pPr>
            <a:r>
              <a:rPr lang="de-DE" sz="2000" b="1" smtClean="0">
                <a:solidFill>
                  <a:srgbClr val="005395"/>
                </a:solidFill>
              </a:rPr>
              <a:t>Titelmasterformat durch Klicken bearbeiten</a:t>
            </a:r>
          </a:p>
        </p:txBody>
      </p:sp>
      <p:sp>
        <p:nvSpPr>
          <p:cNvPr id="5" name="Bildplatzhalter 2"/>
          <p:cNvSpPr>
            <a:spLocks noGrp="1"/>
          </p:cNvSpPr>
          <p:nvPr>
            <p:ph type="pic" idx="1"/>
          </p:nvPr>
        </p:nvSpPr>
        <p:spPr>
          <a:xfrm>
            <a:off x="1752600" y="1333500"/>
            <a:ext cx="3048000" cy="3394074"/>
          </a:xfrm>
        </p:spPr>
        <p:txBody>
          <a:bodyPr/>
          <a:lstStyle>
            <a:lvl1pPr marL="0" indent="0">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6" name="Textplatzhalter 3"/>
          <p:cNvSpPr>
            <a:spLocks noGrp="1"/>
          </p:cNvSpPr>
          <p:nvPr>
            <p:ph type="body" sz="half" idx="2"/>
          </p:nvPr>
        </p:nvSpPr>
        <p:spPr>
          <a:xfrm>
            <a:off x="1676400" y="5367338"/>
            <a:ext cx="6934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7" name="Foliennummernplatzhalter 2"/>
          <p:cNvSpPr>
            <a:spLocks noGrp="1"/>
          </p:cNvSpPr>
          <p:nvPr>
            <p:ph type="sldNum" sz="quarter" idx="10"/>
          </p:nvPr>
        </p:nvSpPr>
        <p:spPr/>
        <p:txBody>
          <a:bodyPr/>
          <a:lstStyle>
            <a:lvl1pPr>
              <a:defRPr/>
            </a:lvl1pPr>
          </a:lstStyle>
          <a:p>
            <a:pPr>
              <a:defRPr/>
            </a:pPr>
            <a:fld id="{09CA73F8-5A41-437C-AA4C-01C4294D016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685800" y="1346200"/>
            <a:ext cx="4648200" cy="457200"/>
          </a:xfrm>
        </p:spPr>
        <p:txBody>
          <a:bodyPr/>
          <a:lstStyle/>
          <a:p>
            <a:r>
              <a:rPr lang="de-AT" dirty="0" smtClean="0"/>
              <a:t>Mastertitelformat bearbeiten</a:t>
            </a:r>
            <a:endParaRPr lang="de-DE" dirty="0"/>
          </a:p>
        </p:txBody>
      </p:sp>
      <p:sp>
        <p:nvSpPr>
          <p:cNvPr id="4" name="Bildplatzhalter 2"/>
          <p:cNvSpPr>
            <a:spLocks noGrp="1"/>
          </p:cNvSpPr>
          <p:nvPr>
            <p:ph type="pic" idx="1"/>
          </p:nvPr>
        </p:nvSpPr>
        <p:spPr>
          <a:xfrm>
            <a:off x="5562600" y="1333500"/>
            <a:ext cx="3048000" cy="3695700"/>
          </a:xfrm>
        </p:spPr>
        <p:txBody>
          <a:bodyPr/>
          <a:lstStyle>
            <a:lvl1pPr marL="0" indent="0">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16" name="Textplatzhalter 15"/>
          <p:cNvSpPr>
            <a:spLocks noGrp="1"/>
          </p:cNvSpPr>
          <p:nvPr>
            <p:ph type="body" sz="quarter" idx="12"/>
          </p:nvPr>
        </p:nvSpPr>
        <p:spPr>
          <a:xfrm>
            <a:off x="685800" y="2019300"/>
            <a:ext cx="4648200" cy="4305300"/>
          </a:xfrm>
        </p:spPr>
        <p:txBody>
          <a:bodyPr/>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5" name="Rectangle 6"/>
          <p:cNvSpPr>
            <a:spLocks noGrp="1" noChangeArrowheads="1"/>
          </p:cNvSpPr>
          <p:nvPr>
            <p:ph type="sldNum" sz="quarter" idx="13"/>
          </p:nvPr>
        </p:nvSpPr>
        <p:spPr>
          <a:ln/>
        </p:spPr>
        <p:txBody>
          <a:bodyPr/>
          <a:lstStyle>
            <a:lvl1pPr>
              <a:defRPr/>
            </a:lvl1pPr>
          </a:lstStyle>
          <a:p>
            <a:pPr>
              <a:defRPr/>
            </a:pPr>
            <a:fld id="{270D813E-C2F1-4FED-9F86-6C3CB8AB0BEB}"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4" name="Titel 1"/>
          <p:cNvSpPr txBox="1">
            <a:spLocks/>
          </p:cNvSpPr>
          <p:nvPr userDrawn="1"/>
        </p:nvSpPr>
        <p:spPr bwMode="auto">
          <a:xfrm>
            <a:off x="685800" y="1346200"/>
            <a:ext cx="4648200" cy="457200"/>
          </a:xfrm>
          <a:prstGeom prst="rect">
            <a:avLst/>
          </a:prstGeom>
          <a:noFill/>
          <a:ln>
            <a:noFill/>
          </a:ln>
          <a:extLst/>
        </p:spPr>
        <p:txBody>
          <a:bodyPr lIns="91429" tIns="45714" rIns="91429" bIns="45714"/>
          <a:lstStyle>
            <a:lvl1pPr eaLnBrk="0" hangingPunct="0">
              <a:defRPr sz="3200">
                <a:solidFill>
                  <a:schemeClr val="tx1"/>
                </a:solidFill>
                <a:latin typeface="Arial" charset="0"/>
                <a:ea typeface="ＭＳ Ｐゴシック" pitchFamily="34" charset="-128"/>
              </a:defRPr>
            </a:lvl1pPr>
            <a:lvl2pPr marL="742950" indent="-285750" eaLnBrk="0" hangingPunct="0">
              <a:defRPr sz="3200">
                <a:solidFill>
                  <a:schemeClr val="tx1"/>
                </a:solidFill>
                <a:latin typeface="Arial" charset="0"/>
                <a:ea typeface="ＭＳ Ｐゴシック" pitchFamily="34" charset="-128"/>
              </a:defRPr>
            </a:lvl2pPr>
            <a:lvl3pPr marL="1143000" indent="-228600" eaLnBrk="0" hangingPunct="0">
              <a:defRPr sz="3200">
                <a:solidFill>
                  <a:schemeClr val="tx1"/>
                </a:solidFill>
                <a:latin typeface="Arial" charset="0"/>
                <a:ea typeface="ＭＳ Ｐゴシック" pitchFamily="34" charset="-128"/>
              </a:defRPr>
            </a:lvl3pPr>
            <a:lvl4pPr marL="1600200" indent="-228600" eaLnBrk="0" hangingPunct="0">
              <a:defRPr sz="3200">
                <a:solidFill>
                  <a:schemeClr val="tx1"/>
                </a:solidFill>
                <a:latin typeface="Arial" charset="0"/>
                <a:ea typeface="ＭＳ Ｐゴシック" pitchFamily="34" charset="-128"/>
              </a:defRPr>
            </a:lvl4pPr>
            <a:lvl5pPr marL="2057400" indent="-228600" eaLnBrk="0" hangingPunct="0">
              <a:defRPr sz="32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32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32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32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3200">
                <a:solidFill>
                  <a:schemeClr val="tx1"/>
                </a:solidFill>
                <a:latin typeface="Arial" charset="0"/>
                <a:ea typeface="ＭＳ Ｐゴシック" pitchFamily="34" charset="-128"/>
              </a:defRPr>
            </a:lvl9pPr>
          </a:lstStyle>
          <a:p>
            <a:pPr>
              <a:defRPr/>
            </a:pPr>
            <a:r>
              <a:rPr lang="de-AT" sz="2200" b="1" smtClean="0">
                <a:solidFill>
                  <a:srgbClr val="005395"/>
                </a:solidFill>
              </a:rPr>
              <a:t>Mastertitelformat bearbeiten</a:t>
            </a:r>
            <a:endParaRPr lang="de-DE" sz="2200" b="1" smtClean="0">
              <a:solidFill>
                <a:srgbClr val="005395"/>
              </a:solidFill>
            </a:endParaRPr>
          </a:p>
        </p:txBody>
      </p:sp>
      <p:sp>
        <p:nvSpPr>
          <p:cNvPr id="5" name="Bildplatzhalter 2"/>
          <p:cNvSpPr>
            <a:spLocks noGrp="1"/>
          </p:cNvSpPr>
          <p:nvPr>
            <p:ph type="pic" idx="1"/>
          </p:nvPr>
        </p:nvSpPr>
        <p:spPr>
          <a:xfrm>
            <a:off x="762000" y="2006600"/>
            <a:ext cx="2895600" cy="4318000"/>
          </a:xfrm>
        </p:spPr>
        <p:txBody>
          <a:bodyPr/>
          <a:lstStyle>
            <a:lvl1pPr marL="0" indent="0">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dirty="0"/>
          </a:p>
        </p:txBody>
      </p:sp>
      <p:sp>
        <p:nvSpPr>
          <p:cNvPr id="8" name="Textplatzhalter 15"/>
          <p:cNvSpPr>
            <a:spLocks noGrp="1"/>
          </p:cNvSpPr>
          <p:nvPr>
            <p:ph type="body" sz="quarter" idx="12"/>
          </p:nvPr>
        </p:nvSpPr>
        <p:spPr>
          <a:xfrm>
            <a:off x="3962400" y="2019300"/>
            <a:ext cx="4648200" cy="4305300"/>
          </a:xfrm>
        </p:spPr>
        <p:txBody>
          <a:bodyPr/>
          <a:lstStyle/>
          <a:p>
            <a:pPr lvl="0"/>
            <a:r>
              <a:rPr lang="de-AT" dirty="0" smtClean="0"/>
              <a:t>Mastertextformat bearbeiten</a:t>
            </a:r>
          </a:p>
          <a:p>
            <a:pPr lvl="1"/>
            <a:r>
              <a:rPr lang="de-AT" dirty="0" smtClean="0"/>
              <a:t>Zweite Ebene</a:t>
            </a:r>
          </a:p>
          <a:p>
            <a:pPr lvl="2"/>
            <a:r>
              <a:rPr lang="de-AT" dirty="0" smtClean="0"/>
              <a:t>Dritte Ebene</a:t>
            </a:r>
          </a:p>
          <a:p>
            <a:pPr lvl="3"/>
            <a:r>
              <a:rPr lang="de-AT" dirty="0" smtClean="0"/>
              <a:t>Vierte Ebene</a:t>
            </a:r>
          </a:p>
          <a:p>
            <a:pPr lvl="4"/>
            <a:r>
              <a:rPr lang="de-AT" dirty="0" smtClean="0"/>
              <a:t>Fünfte Ebene</a:t>
            </a:r>
            <a:endParaRPr lang="de-DE" dirty="0"/>
          </a:p>
        </p:txBody>
      </p:sp>
      <p:sp>
        <p:nvSpPr>
          <p:cNvPr id="6" name="Foliennummernplatzhalter 2"/>
          <p:cNvSpPr>
            <a:spLocks noGrp="1"/>
          </p:cNvSpPr>
          <p:nvPr>
            <p:ph type="sldNum" sz="quarter" idx="13"/>
          </p:nvPr>
        </p:nvSpPr>
        <p:spPr/>
        <p:txBody>
          <a:bodyPr/>
          <a:lstStyle>
            <a:lvl1pPr>
              <a:defRPr/>
            </a:lvl1pPr>
          </a:lstStyle>
          <a:p>
            <a:pPr>
              <a:defRPr/>
            </a:pPr>
            <a:fld id="{571C8213-3843-4D25-8E26-0C10D64BABB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Bild 9" descr="header_cdmwatch_200907_200dpi.jpg"/>
          <p:cNvPicPr>
            <a:picLocks noChangeAspect="1"/>
          </p:cNvPicPr>
          <p:nvPr userDrawn="1"/>
        </p:nvPicPr>
        <p:blipFill>
          <a:blip r:embed="rId2" cstate="print"/>
          <a:srcRect t="14764" b="12303"/>
          <a:stretch>
            <a:fillRect/>
          </a:stretch>
        </p:blipFill>
        <p:spPr bwMode="auto">
          <a:xfrm>
            <a:off x="0" y="0"/>
            <a:ext cx="9144000" cy="1066800"/>
          </a:xfrm>
          <a:prstGeom prst="rect">
            <a:avLst/>
          </a:prstGeom>
          <a:noFill/>
          <a:ln w="9525">
            <a:noFill/>
            <a:miter lim="800000"/>
            <a:headEnd/>
            <a:tailEnd/>
          </a:ln>
        </p:spPr>
      </p:pic>
      <p:sp>
        <p:nvSpPr>
          <p:cNvPr id="1354756" name="Rectangle 4"/>
          <p:cNvSpPr>
            <a:spLocks noGrp="1" noChangeArrowheads="1"/>
          </p:cNvSpPr>
          <p:nvPr>
            <p:ph type="ctrTitle"/>
          </p:nvPr>
        </p:nvSpPr>
        <p:spPr>
          <a:xfrm>
            <a:off x="609600" y="1447800"/>
            <a:ext cx="7924800" cy="609600"/>
          </a:xfrm>
        </p:spPr>
        <p:txBody>
          <a:bodyPr anchor="ctr"/>
          <a:lstStyle>
            <a:lvl1pPr>
              <a:defRPr sz="2400">
                <a:solidFill>
                  <a:srgbClr val="005395"/>
                </a:solidFill>
              </a:defRPr>
            </a:lvl1pPr>
          </a:lstStyle>
          <a:p>
            <a:r>
              <a:rPr lang="en-US" dirty="0"/>
              <a:t>Click to edit Master title style</a:t>
            </a:r>
          </a:p>
        </p:txBody>
      </p:sp>
      <p:sp>
        <p:nvSpPr>
          <p:cNvPr id="1354757" name="Rectangle 5"/>
          <p:cNvSpPr>
            <a:spLocks noGrp="1" noChangeArrowheads="1"/>
          </p:cNvSpPr>
          <p:nvPr>
            <p:ph type="subTitle" idx="1"/>
          </p:nvPr>
        </p:nvSpPr>
        <p:spPr>
          <a:xfrm>
            <a:off x="609600" y="2286000"/>
            <a:ext cx="6934200" cy="1892300"/>
          </a:xfrm>
        </p:spPr>
        <p:txBody>
          <a:bodyPr/>
          <a:lstStyle>
            <a:lvl1pPr>
              <a:defRPr>
                <a:solidFill>
                  <a:schemeClr val="tx1"/>
                </a:solidFill>
              </a:defRPr>
            </a:lvl1pPr>
          </a:lstStyle>
          <a:p>
            <a:r>
              <a:rPr lang="en-US" dirty="0"/>
              <a:t>Click to edit Master subtitle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a:solidFill>
                  <a:schemeClr val="tx1"/>
                </a:solidFill>
              </a:defRPr>
            </a:lvl1pPr>
            <a:lvl2pPr>
              <a:buClr>
                <a:srgbClr val="85BD31"/>
              </a:buClr>
              <a:buFont typeface="Arial"/>
              <a:buChar char="•"/>
              <a:defRPr>
                <a:solidFill>
                  <a:schemeClr val="tx1"/>
                </a:solidFill>
              </a:defRPr>
            </a:lvl2pPr>
            <a:lvl3pPr>
              <a:buClr>
                <a:srgbClr val="85BD31"/>
              </a:buClr>
              <a:buFont typeface="Arial"/>
              <a:buChar char="•"/>
              <a:defRPr>
                <a:solidFill>
                  <a:schemeClr val="tx1"/>
                </a:solidFill>
              </a:defRPr>
            </a:lvl3pPr>
            <a:lvl4pPr>
              <a:buClr>
                <a:srgbClr val="85BD31"/>
              </a:buClr>
              <a:buFont typeface="Arial"/>
              <a:buChar char="•"/>
              <a:defRPr>
                <a:solidFill>
                  <a:schemeClr val="tx1"/>
                </a:solidFill>
              </a:defRPr>
            </a:lvl4pPr>
            <a:lvl5pPr>
              <a:buClr>
                <a:srgbClr val="85BD31"/>
              </a:buClr>
              <a:buFont typeface="Arial"/>
              <a:buChar char="•"/>
              <a:defRPr>
                <a:solidFill>
                  <a:schemeClr val="tx1"/>
                </a:solidFil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6"/>
          <p:cNvSpPr>
            <a:spLocks noGrp="1" noChangeArrowheads="1"/>
          </p:cNvSpPr>
          <p:nvPr>
            <p:ph type="sldNum" sz="quarter" idx="10"/>
          </p:nvPr>
        </p:nvSpPr>
        <p:spPr>
          <a:ln/>
        </p:spPr>
        <p:txBody>
          <a:bodyPr/>
          <a:lstStyle>
            <a:lvl1pPr>
              <a:defRPr/>
            </a:lvl1pPr>
          </a:lstStyle>
          <a:p>
            <a:pPr>
              <a:defRPr/>
            </a:pPr>
            <a:fld id="{254CE1B7-94E9-4288-B98B-8911698AAC4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005395"/>
                </a:solidFill>
              </a:defRPr>
            </a:lvl1pPr>
          </a:lstStyle>
          <a:p>
            <a:r>
              <a:rPr lang="de-DE" dirty="0" smtClean="0"/>
              <a:t>Titelmasterformat durch Klicken bearbeiten</a:t>
            </a:r>
            <a:endParaRPr lang="de-DE" dirty="0"/>
          </a:p>
        </p:txBody>
      </p:sp>
      <p:sp>
        <p:nvSpPr>
          <p:cNvPr id="3" name="Inhaltsplatzhalter 2"/>
          <p:cNvSpPr>
            <a:spLocks noGrp="1"/>
          </p:cNvSpPr>
          <p:nvPr>
            <p:ph sz="half" idx="1"/>
          </p:nvPr>
        </p:nvSpPr>
        <p:spPr>
          <a:xfrm>
            <a:off x="1676400" y="2019300"/>
            <a:ext cx="3352800" cy="4305300"/>
          </a:xfrm>
        </p:spPr>
        <p:txBody>
          <a:bodyPr/>
          <a:lstStyle>
            <a:lvl1pPr>
              <a:defRPr sz="2000">
                <a:solidFill>
                  <a:srgbClr val="85BD31"/>
                </a:solidFill>
              </a:defRPr>
            </a:lvl1pPr>
            <a:lvl2pPr>
              <a:buClr>
                <a:srgbClr val="85BD31"/>
              </a:buClr>
              <a:buFont typeface="Arial"/>
              <a:buChar char="•"/>
              <a:defRPr sz="1800">
                <a:solidFill>
                  <a:schemeClr val="tx1"/>
                </a:solidFill>
              </a:defRPr>
            </a:lvl2pPr>
            <a:lvl3pPr>
              <a:buClr>
                <a:srgbClr val="85BD31"/>
              </a:buClr>
              <a:buFont typeface="Arial"/>
              <a:buChar char="•"/>
              <a:defRPr sz="1600">
                <a:solidFill>
                  <a:schemeClr val="tx1"/>
                </a:solidFill>
              </a:defRPr>
            </a:lvl3pPr>
            <a:lvl4pPr>
              <a:buClr>
                <a:srgbClr val="85BD31"/>
              </a:buClr>
              <a:buFont typeface="Arial"/>
              <a:buChar char="•"/>
              <a:defRPr sz="1400">
                <a:solidFill>
                  <a:schemeClr val="tx1"/>
                </a:solidFill>
              </a:defRPr>
            </a:lvl4pPr>
            <a:lvl5pPr>
              <a:buClr>
                <a:srgbClr val="85BD31"/>
              </a:buClr>
              <a:buFont typeface="Arial"/>
              <a:buChar char="•"/>
              <a:defRPr sz="1400">
                <a:solidFill>
                  <a:schemeClr val="tx1"/>
                </a:solidFill>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Inhaltsplatzhalter 3"/>
          <p:cNvSpPr>
            <a:spLocks noGrp="1"/>
          </p:cNvSpPr>
          <p:nvPr>
            <p:ph sz="half" idx="2"/>
          </p:nvPr>
        </p:nvSpPr>
        <p:spPr>
          <a:xfrm>
            <a:off x="5257800" y="2019300"/>
            <a:ext cx="3352800" cy="4305300"/>
          </a:xfrm>
        </p:spPr>
        <p:txBody>
          <a:bodyPr/>
          <a:lstStyle>
            <a:lvl1pPr>
              <a:defRPr sz="2000">
                <a:solidFill>
                  <a:srgbClr val="85BD31"/>
                </a:solidFill>
              </a:defRPr>
            </a:lvl1pPr>
            <a:lvl2pPr>
              <a:buClr>
                <a:srgbClr val="85BD31"/>
              </a:buClr>
              <a:buFont typeface="Arial"/>
              <a:buChar char="•"/>
              <a:defRPr sz="1800">
                <a:solidFill>
                  <a:srgbClr val="3B4850"/>
                </a:solidFill>
              </a:defRPr>
            </a:lvl2pPr>
            <a:lvl3pPr>
              <a:buClr>
                <a:srgbClr val="85BD31"/>
              </a:buClr>
              <a:buFont typeface="Arial"/>
              <a:buChar char="•"/>
              <a:defRPr sz="1600">
                <a:solidFill>
                  <a:srgbClr val="3B4850"/>
                </a:solidFill>
              </a:defRPr>
            </a:lvl3pPr>
            <a:lvl4pPr>
              <a:buClr>
                <a:srgbClr val="85BD31"/>
              </a:buClr>
              <a:buFont typeface="Arial"/>
              <a:buChar char="•"/>
              <a:defRPr sz="1400">
                <a:solidFill>
                  <a:srgbClr val="3B4850"/>
                </a:solidFill>
              </a:defRPr>
            </a:lvl4pPr>
            <a:lvl5pPr>
              <a:buClr>
                <a:srgbClr val="85BD31"/>
              </a:buClr>
              <a:buFont typeface="Arial"/>
              <a:buChar char="•"/>
              <a:defRPr sz="1400">
                <a:solidFill>
                  <a:srgbClr val="3B4850"/>
                </a:solidFill>
              </a:defRPr>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6"/>
          <p:cNvSpPr>
            <a:spLocks noGrp="1" noChangeArrowheads="1"/>
          </p:cNvSpPr>
          <p:nvPr>
            <p:ph type="sldNum" sz="quarter" idx="10"/>
          </p:nvPr>
        </p:nvSpPr>
        <p:spPr>
          <a:ln/>
        </p:spPr>
        <p:txBody>
          <a:bodyPr/>
          <a:lstStyle>
            <a:lvl1pPr>
              <a:defRPr/>
            </a:lvl1pPr>
          </a:lstStyle>
          <a:p>
            <a:pPr>
              <a:defRPr/>
            </a:pPr>
            <a:fld id="{7F546F01-A8F8-4ADD-9BDE-CC314639FAD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685800" y="1341438"/>
            <a:ext cx="3884674" cy="822727"/>
          </a:xfrm>
        </p:spPr>
        <p:txBody>
          <a:bodyPr/>
          <a:lstStyle>
            <a:lvl1pPr marL="0" indent="0">
              <a:buNone/>
              <a:defRPr sz="2200" b="1">
                <a:solidFill>
                  <a:srgbClr val="00539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Textmasterformate durch Klicken bearbeiten</a:t>
            </a:r>
          </a:p>
        </p:txBody>
      </p:sp>
      <p:sp>
        <p:nvSpPr>
          <p:cNvPr id="4" name="Inhaltsplatzhalter 3"/>
          <p:cNvSpPr>
            <a:spLocks noGrp="1"/>
          </p:cNvSpPr>
          <p:nvPr>
            <p:ph sz="half" idx="2"/>
          </p:nvPr>
        </p:nvSpPr>
        <p:spPr>
          <a:xfrm>
            <a:off x="685800" y="2373312"/>
            <a:ext cx="3884674" cy="3951288"/>
          </a:xfrm>
        </p:spPr>
        <p:txBody>
          <a:bodyPr/>
          <a:lstStyle>
            <a:lvl1pPr>
              <a:defRPr sz="2000">
                <a:solidFill>
                  <a:srgbClr val="85BD31"/>
                </a:solidFill>
              </a:defRPr>
            </a:lvl1pPr>
            <a:lvl2pPr>
              <a:buClr>
                <a:srgbClr val="85BD31"/>
              </a:buClr>
              <a:defRPr sz="1800"/>
            </a:lvl2pPr>
            <a:lvl3pPr>
              <a:buClr>
                <a:srgbClr val="85BD31"/>
              </a:buClr>
              <a:defRPr sz="1600"/>
            </a:lvl3pPr>
            <a:lvl4pPr>
              <a:buClr>
                <a:srgbClr val="85BD31"/>
              </a:buClr>
              <a:defRPr sz="1400"/>
            </a:lvl4pPr>
            <a:lvl5pPr>
              <a:buClr>
                <a:srgbClr val="85BD31"/>
              </a:buClr>
              <a:defRPr sz="1400"/>
            </a:lvl5pPr>
            <a:lvl6pPr>
              <a:defRPr sz="1600"/>
            </a:lvl6pPr>
            <a:lvl7pPr>
              <a:defRPr sz="1600"/>
            </a:lvl7pPr>
            <a:lvl8pPr>
              <a:defRPr sz="1600"/>
            </a:lvl8pPr>
            <a:lvl9pPr>
              <a:defRPr sz="16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Textplatzhalter 4"/>
          <p:cNvSpPr>
            <a:spLocks noGrp="1"/>
          </p:cNvSpPr>
          <p:nvPr>
            <p:ph type="body" sz="quarter" idx="3"/>
          </p:nvPr>
        </p:nvSpPr>
        <p:spPr>
          <a:xfrm>
            <a:off x="4724400" y="1341438"/>
            <a:ext cx="3886200" cy="822726"/>
          </a:xfrm>
        </p:spPr>
        <p:txBody>
          <a:bodyPr/>
          <a:lstStyle>
            <a:lvl1pPr marL="0" indent="0">
              <a:buNone/>
              <a:defRPr sz="2200" b="1">
                <a:solidFill>
                  <a:srgbClr val="00539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Textmasterformate durch Klicken bearbeiten</a:t>
            </a:r>
          </a:p>
        </p:txBody>
      </p:sp>
      <p:sp>
        <p:nvSpPr>
          <p:cNvPr id="6" name="Inhaltsplatzhalter 5"/>
          <p:cNvSpPr>
            <a:spLocks noGrp="1"/>
          </p:cNvSpPr>
          <p:nvPr>
            <p:ph sz="quarter" idx="4"/>
          </p:nvPr>
        </p:nvSpPr>
        <p:spPr>
          <a:xfrm>
            <a:off x="4724400" y="2373312"/>
            <a:ext cx="3886200" cy="3951288"/>
          </a:xfrm>
        </p:spPr>
        <p:txBody>
          <a:bodyPr/>
          <a:lstStyle>
            <a:lvl1pPr>
              <a:defRPr sz="2000">
                <a:solidFill>
                  <a:srgbClr val="85BD31"/>
                </a:solidFill>
              </a:defRPr>
            </a:lvl1pPr>
            <a:lvl2pPr>
              <a:buClr>
                <a:srgbClr val="85BD31"/>
              </a:buClr>
              <a:defRPr sz="1800"/>
            </a:lvl2pPr>
            <a:lvl3pPr>
              <a:buClr>
                <a:srgbClr val="85BD31"/>
              </a:buClr>
              <a:defRPr sz="1600"/>
            </a:lvl3pPr>
            <a:lvl4pPr>
              <a:buClr>
                <a:srgbClr val="85BD31"/>
              </a:buClr>
              <a:defRPr sz="1400"/>
            </a:lvl4pPr>
            <a:lvl5pPr>
              <a:buClr>
                <a:srgbClr val="85BD31"/>
              </a:buCl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de-DE" dirty="0"/>
          </a:p>
        </p:txBody>
      </p:sp>
      <p:sp>
        <p:nvSpPr>
          <p:cNvPr id="7" name="Rectangle 6"/>
          <p:cNvSpPr>
            <a:spLocks noGrp="1" noChangeArrowheads="1"/>
          </p:cNvSpPr>
          <p:nvPr>
            <p:ph type="sldNum" sz="quarter" idx="10"/>
          </p:nvPr>
        </p:nvSpPr>
        <p:spPr>
          <a:ln/>
        </p:spPr>
        <p:txBody>
          <a:bodyPr/>
          <a:lstStyle>
            <a:lvl1pPr>
              <a:defRPr/>
            </a:lvl1pPr>
          </a:lstStyle>
          <a:p>
            <a:pPr>
              <a:defRPr/>
            </a:pPr>
            <a:fld id="{D91CF2B8-6027-4BF1-B896-13BED2813A6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85801" y="1346200"/>
            <a:ext cx="2971800" cy="1162050"/>
          </a:xfrm>
        </p:spPr>
        <p:txBody>
          <a:bodyPr/>
          <a:lstStyle>
            <a:lvl1pPr algn="l">
              <a:defRPr sz="2000" b="1">
                <a:solidFill>
                  <a:srgbClr val="005395"/>
                </a:solidFill>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3810000" y="1346200"/>
            <a:ext cx="4800600" cy="4978400"/>
          </a:xfrm>
        </p:spPr>
        <p:txBody>
          <a:bodyPr/>
          <a:lstStyle>
            <a:lvl1pPr>
              <a:defRPr sz="2200">
                <a:solidFill>
                  <a:srgbClr val="85BD31"/>
                </a:solidFill>
              </a:defRPr>
            </a:lvl1pPr>
            <a:lvl2pPr>
              <a:buClr>
                <a:srgbClr val="85BD31"/>
              </a:buClr>
              <a:defRPr sz="1800"/>
            </a:lvl2pPr>
            <a:lvl3pPr>
              <a:buClr>
                <a:srgbClr val="85BD31"/>
              </a:buClr>
              <a:defRPr sz="1600"/>
            </a:lvl3pPr>
            <a:lvl4pPr>
              <a:buClr>
                <a:srgbClr val="85BD31"/>
              </a:buClr>
              <a:defRPr sz="1400"/>
            </a:lvl4pPr>
            <a:lvl5pPr>
              <a:buClr>
                <a:srgbClr val="85BD31"/>
              </a:buClr>
              <a:defRPr sz="1400"/>
            </a:lvl5pPr>
            <a:lvl6pPr>
              <a:defRPr sz="2000"/>
            </a:lvl6pPr>
            <a:lvl7pPr>
              <a:defRPr sz="2000"/>
            </a:lvl7pPr>
            <a:lvl8pPr>
              <a:defRPr sz="2000"/>
            </a:lvl8pPr>
            <a:lvl9pPr>
              <a:defRPr sz="20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platzhalter 3"/>
          <p:cNvSpPr>
            <a:spLocks noGrp="1"/>
          </p:cNvSpPr>
          <p:nvPr>
            <p:ph type="body" sz="half" idx="2"/>
          </p:nvPr>
        </p:nvSpPr>
        <p:spPr>
          <a:xfrm>
            <a:off x="685801" y="2565400"/>
            <a:ext cx="2971800" cy="37592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5" name="Rectangle 6"/>
          <p:cNvSpPr>
            <a:spLocks noGrp="1" noChangeArrowheads="1"/>
          </p:cNvSpPr>
          <p:nvPr>
            <p:ph type="sldNum" sz="quarter" idx="10"/>
          </p:nvPr>
        </p:nvSpPr>
        <p:spPr>
          <a:ln/>
        </p:spPr>
        <p:txBody>
          <a:bodyPr/>
          <a:lstStyle>
            <a:lvl1pPr>
              <a:defRPr/>
            </a:lvl1pPr>
          </a:lstStyle>
          <a:p>
            <a:pPr>
              <a:defRPr/>
            </a:pPr>
            <a:fld id="{A41DF340-6F8C-4698-A489-B207777F29E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6"/>
          <p:cNvSpPr>
            <a:spLocks noGrp="1" noChangeArrowheads="1"/>
          </p:cNvSpPr>
          <p:nvPr>
            <p:ph type="sldNum" sz="quarter" idx="10"/>
          </p:nvPr>
        </p:nvSpPr>
        <p:spPr>
          <a:ln/>
        </p:spPr>
        <p:txBody>
          <a:bodyPr/>
          <a:lstStyle>
            <a:lvl1pPr>
              <a:defRPr/>
            </a:lvl1pPr>
          </a:lstStyle>
          <a:p>
            <a:pPr>
              <a:defRPr/>
            </a:pPr>
            <a:fld id="{3DC664E9-51D4-434E-9BB2-5E4451B7D63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C3DD2D2-DC1D-42ED-9330-D79378B0E13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76400" y="4800600"/>
            <a:ext cx="6934200" cy="566738"/>
          </a:xfrm>
        </p:spPr>
        <p:txBody>
          <a:bodyPr anchor="b"/>
          <a:lstStyle>
            <a:lvl1pPr algn="l">
              <a:defRPr sz="2000" b="1"/>
            </a:lvl1pPr>
          </a:lstStyle>
          <a:p>
            <a:r>
              <a:rPr lang="de-DE" dirty="0" smtClean="0"/>
              <a:t>Titelmasterformat durch Klicken bearbeiten</a:t>
            </a:r>
            <a:endParaRPr lang="de-DE" dirty="0"/>
          </a:p>
        </p:txBody>
      </p:sp>
      <p:sp>
        <p:nvSpPr>
          <p:cNvPr id="3" name="Bildplatzhalter 2"/>
          <p:cNvSpPr>
            <a:spLocks noGrp="1"/>
          </p:cNvSpPr>
          <p:nvPr>
            <p:ph type="pic" idx="1"/>
          </p:nvPr>
        </p:nvSpPr>
        <p:spPr>
          <a:xfrm>
            <a:off x="762000" y="1346200"/>
            <a:ext cx="7848600" cy="33940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676400" y="5367338"/>
            <a:ext cx="6934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5" name="Rectangle 6"/>
          <p:cNvSpPr>
            <a:spLocks noGrp="1" noChangeArrowheads="1"/>
          </p:cNvSpPr>
          <p:nvPr>
            <p:ph type="sldNum" sz="quarter" idx="10"/>
          </p:nvPr>
        </p:nvSpPr>
        <p:spPr>
          <a:ln/>
        </p:spPr>
        <p:txBody>
          <a:bodyPr/>
          <a:lstStyle>
            <a:lvl1pPr>
              <a:defRPr/>
            </a:lvl1pPr>
          </a:lstStyle>
          <a:p>
            <a:pPr>
              <a:defRPr/>
            </a:pPr>
            <a:fld id="{84F7095C-C710-4DB1-A403-C9C04A319AC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685800" y="6477000"/>
            <a:ext cx="736600" cy="3048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lvl1pPr eaLnBrk="0" hangingPunct="0">
              <a:defRPr sz="1200">
                <a:solidFill>
                  <a:schemeClr val="tx1"/>
                </a:solidFill>
                <a:latin typeface="Arial" pitchFamily="-112" charset="0"/>
                <a:ea typeface="ＭＳ Ｐゴシック" pitchFamily="-112" charset="-128"/>
                <a:cs typeface="ＭＳ Ｐゴシック" pitchFamily="-112" charset="-128"/>
              </a:defRPr>
            </a:lvl1pPr>
          </a:lstStyle>
          <a:p>
            <a:pPr>
              <a:defRPr/>
            </a:pPr>
            <a:fld id="{FA7CEC0C-20B7-46B5-AB86-EF0DD6B4D6D9}" type="slidenum">
              <a:rPr lang="en-US"/>
              <a:pPr>
                <a:defRPr/>
              </a:pPr>
              <a:t>‹#›</a:t>
            </a:fld>
            <a:endParaRPr lang="en-US" dirty="0"/>
          </a:p>
        </p:txBody>
      </p:sp>
      <p:sp>
        <p:nvSpPr>
          <p:cNvPr id="1027" name="Rectangle 2"/>
          <p:cNvSpPr>
            <a:spLocks noGrp="1" noChangeArrowheads="1"/>
          </p:cNvSpPr>
          <p:nvPr>
            <p:ph type="title"/>
          </p:nvPr>
        </p:nvSpPr>
        <p:spPr bwMode="auto">
          <a:xfrm>
            <a:off x="685800" y="1346200"/>
            <a:ext cx="6858000" cy="4572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dirty="0" smtClean="0"/>
              <a:t>Click to edit Master title style</a:t>
            </a:r>
          </a:p>
        </p:txBody>
      </p:sp>
      <p:sp>
        <p:nvSpPr>
          <p:cNvPr id="1028" name="Rectangle 3"/>
          <p:cNvSpPr>
            <a:spLocks noGrp="1" noChangeArrowheads="1"/>
          </p:cNvSpPr>
          <p:nvPr>
            <p:ph type="body" idx="1"/>
          </p:nvPr>
        </p:nvSpPr>
        <p:spPr bwMode="auto">
          <a:xfrm>
            <a:off x="1663700" y="2019300"/>
            <a:ext cx="6946900" cy="43053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29" name="Bild 7" descr="header_cdmwatch_200907_200dpi.jpg"/>
          <p:cNvPicPr>
            <a:picLocks noChangeAspect="1"/>
          </p:cNvPicPr>
          <p:nvPr userDrawn="1"/>
        </p:nvPicPr>
        <p:blipFill>
          <a:blip r:embed="rId15" cstate="print"/>
          <a:srcRect t="14764" b="12303"/>
          <a:stretch>
            <a:fillRect/>
          </a:stretch>
        </p:blipFill>
        <p:spPr bwMode="auto">
          <a:xfrm>
            <a:off x="0" y="0"/>
            <a:ext cx="9144000" cy="1066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9" r:id="rId1"/>
    <p:sldLayoutId id="214748381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20" r:id="rId11"/>
    <p:sldLayoutId id="2147483818" r:id="rId12"/>
    <p:sldLayoutId id="2147483821" r:id="rId13"/>
  </p:sldLayoutIdLst>
  <p:hf hdr="0" ftr="0" dt="0"/>
  <p:txStyles>
    <p:titleStyle>
      <a:lvl1pPr algn="l" rtl="0" eaLnBrk="0" fontAlgn="base" hangingPunct="0">
        <a:spcBef>
          <a:spcPct val="0"/>
        </a:spcBef>
        <a:spcAft>
          <a:spcPct val="0"/>
        </a:spcAft>
        <a:defRPr sz="2800" b="1">
          <a:solidFill>
            <a:srgbClr val="005395"/>
          </a:solidFill>
          <a:latin typeface="Calibri" pitchFamily="34" charset="0"/>
          <a:ea typeface="+mj-ea"/>
          <a:cs typeface="Calibri" pitchFamily="34" charset="0"/>
        </a:defRPr>
      </a:lvl1pPr>
      <a:lvl2pPr algn="l" rtl="0" eaLnBrk="0" fontAlgn="base" hangingPunct="0">
        <a:spcBef>
          <a:spcPct val="0"/>
        </a:spcBef>
        <a:spcAft>
          <a:spcPct val="0"/>
        </a:spcAft>
        <a:defRPr sz="2200" b="1">
          <a:solidFill>
            <a:srgbClr val="005395"/>
          </a:solidFill>
          <a:latin typeface="Arial" charset="0"/>
          <a:ea typeface="ＭＳ Ｐゴシック" pitchFamily="64" charset="-128"/>
          <a:cs typeface="ＭＳ Ｐゴシック" pitchFamily="-112" charset="-128"/>
        </a:defRPr>
      </a:lvl2pPr>
      <a:lvl3pPr algn="l" rtl="0" eaLnBrk="0" fontAlgn="base" hangingPunct="0">
        <a:spcBef>
          <a:spcPct val="0"/>
        </a:spcBef>
        <a:spcAft>
          <a:spcPct val="0"/>
        </a:spcAft>
        <a:defRPr sz="2200" b="1">
          <a:solidFill>
            <a:srgbClr val="005395"/>
          </a:solidFill>
          <a:latin typeface="Arial" charset="0"/>
          <a:ea typeface="ＭＳ Ｐゴシック" pitchFamily="64" charset="-128"/>
          <a:cs typeface="ＭＳ Ｐゴシック" pitchFamily="-112" charset="-128"/>
        </a:defRPr>
      </a:lvl3pPr>
      <a:lvl4pPr algn="l" rtl="0" eaLnBrk="0" fontAlgn="base" hangingPunct="0">
        <a:spcBef>
          <a:spcPct val="0"/>
        </a:spcBef>
        <a:spcAft>
          <a:spcPct val="0"/>
        </a:spcAft>
        <a:defRPr sz="2200" b="1">
          <a:solidFill>
            <a:srgbClr val="005395"/>
          </a:solidFill>
          <a:latin typeface="Arial" charset="0"/>
          <a:ea typeface="ＭＳ Ｐゴシック" pitchFamily="64" charset="-128"/>
          <a:cs typeface="ＭＳ Ｐゴシック" pitchFamily="-112" charset="-128"/>
        </a:defRPr>
      </a:lvl4pPr>
      <a:lvl5pPr algn="l" rtl="0" eaLnBrk="0" fontAlgn="base" hangingPunct="0">
        <a:spcBef>
          <a:spcPct val="0"/>
        </a:spcBef>
        <a:spcAft>
          <a:spcPct val="0"/>
        </a:spcAft>
        <a:defRPr sz="2200" b="1">
          <a:solidFill>
            <a:srgbClr val="005395"/>
          </a:solidFill>
          <a:latin typeface="Arial" charset="0"/>
          <a:ea typeface="ＭＳ Ｐゴシック" pitchFamily="64" charset="-128"/>
          <a:cs typeface="ＭＳ Ｐゴシック" pitchFamily="-112" charset="-128"/>
        </a:defRPr>
      </a:lvl5pPr>
      <a:lvl6pPr marL="457200" algn="l" rtl="0" fontAlgn="base">
        <a:spcBef>
          <a:spcPct val="0"/>
        </a:spcBef>
        <a:spcAft>
          <a:spcPct val="0"/>
        </a:spcAft>
        <a:defRPr sz="2200" b="1">
          <a:solidFill>
            <a:schemeClr val="tx1"/>
          </a:solidFill>
          <a:latin typeface="Arial" charset="0"/>
          <a:ea typeface="ＭＳ Ｐゴシック" pitchFamily="64" charset="-128"/>
        </a:defRPr>
      </a:lvl6pPr>
      <a:lvl7pPr marL="914400" algn="l" rtl="0" fontAlgn="base">
        <a:spcBef>
          <a:spcPct val="0"/>
        </a:spcBef>
        <a:spcAft>
          <a:spcPct val="0"/>
        </a:spcAft>
        <a:defRPr sz="2200" b="1">
          <a:solidFill>
            <a:schemeClr val="tx1"/>
          </a:solidFill>
          <a:latin typeface="Arial" charset="0"/>
          <a:ea typeface="ＭＳ Ｐゴシック" pitchFamily="64" charset="-128"/>
        </a:defRPr>
      </a:lvl7pPr>
      <a:lvl8pPr marL="1371600" algn="l" rtl="0" fontAlgn="base">
        <a:spcBef>
          <a:spcPct val="0"/>
        </a:spcBef>
        <a:spcAft>
          <a:spcPct val="0"/>
        </a:spcAft>
        <a:defRPr sz="2200" b="1">
          <a:solidFill>
            <a:schemeClr val="tx1"/>
          </a:solidFill>
          <a:latin typeface="Arial" charset="0"/>
          <a:ea typeface="ＭＳ Ｐゴシック" pitchFamily="64" charset="-128"/>
        </a:defRPr>
      </a:lvl8pPr>
      <a:lvl9pPr marL="1828800" algn="l" rtl="0" fontAlgn="base">
        <a:spcBef>
          <a:spcPct val="0"/>
        </a:spcBef>
        <a:spcAft>
          <a:spcPct val="0"/>
        </a:spcAft>
        <a:defRPr sz="2200" b="1">
          <a:solidFill>
            <a:schemeClr val="tx1"/>
          </a:solidFill>
          <a:latin typeface="Arial" charset="0"/>
          <a:ea typeface="ＭＳ Ｐゴシック" pitchFamily="64" charset="-128"/>
        </a:defRPr>
      </a:lvl9pPr>
    </p:titleStyle>
    <p:bodyStyle>
      <a:lvl1pPr marL="342900" indent="-342900" algn="l" defTabSz="1027113" rtl="0" eaLnBrk="0" fontAlgn="base" hangingPunct="0">
        <a:spcBef>
          <a:spcPct val="0"/>
        </a:spcBef>
        <a:spcAft>
          <a:spcPct val="50000"/>
        </a:spcAft>
        <a:defRPr sz="2400" b="1">
          <a:solidFill>
            <a:schemeClr val="tx1"/>
          </a:solidFill>
          <a:latin typeface="Calibri" pitchFamily="34" charset="0"/>
          <a:ea typeface="+mn-ea"/>
          <a:cs typeface="Calibri" pitchFamily="34" charset="0"/>
        </a:defRPr>
      </a:lvl1pPr>
      <a:lvl2pPr marL="342900" indent="-228600" algn="l" defTabSz="1027113" rtl="0" eaLnBrk="0" fontAlgn="base" hangingPunct="0">
        <a:spcBef>
          <a:spcPct val="0"/>
        </a:spcBef>
        <a:spcAft>
          <a:spcPct val="50000"/>
        </a:spcAft>
        <a:buClr>
          <a:schemeClr val="accent1"/>
        </a:buClr>
        <a:buSzPct val="90000"/>
        <a:buFont typeface="Arial" charset="0"/>
        <a:buChar char="•"/>
        <a:defRPr sz="2000">
          <a:solidFill>
            <a:schemeClr val="tx1"/>
          </a:solidFill>
          <a:latin typeface="Calibri" pitchFamily="34" charset="0"/>
          <a:ea typeface="+mn-ea"/>
          <a:cs typeface="Calibri" pitchFamily="34" charset="0"/>
        </a:defRPr>
      </a:lvl2pPr>
      <a:lvl3pPr marL="639763" indent="-182563" algn="l" defTabSz="1027113" rtl="0" eaLnBrk="0" fontAlgn="base" hangingPunct="0">
        <a:spcBef>
          <a:spcPct val="0"/>
        </a:spcBef>
        <a:spcAft>
          <a:spcPct val="50000"/>
        </a:spcAft>
        <a:buClr>
          <a:schemeClr val="accent1"/>
        </a:buClr>
        <a:buFont typeface="Arial" charset="0"/>
        <a:buChar char="•"/>
        <a:defRPr sz="1800">
          <a:solidFill>
            <a:schemeClr val="tx1"/>
          </a:solidFill>
          <a:latin typeface="Calibri" pitchFamily="34" charset="0"/>
          <a:ea typeface="+mn-ea"/>
          <a:cs typeface="Calibri" pitchFamily="34" charset="0"/>
        </a:defRPr>
      </a:lvl3pPr>
      <a:lvl4pPr marL="922338" indent="-168275" algn="l" defTabSz="1027113" rtl="0" eaLnBrk="0" fontAlgn="base" hangingPunct="0">
        <a:spcBef>
          <a:spcPct val="0"/>
        </a:spcBef>
        <a:spcAft>
          <a:spcPct val="50000"/>
        </a:spcAft>
        <a:buClr>
          <a:schemeClr val="accent1"/>
        </a:buClr>
        <a:buFont typeface="Arial" charset="0"/>
        <a:buChar char="•"/>
        <a:defRPr sz="1600">
          <a:solidFill>
            <a:schemeClr val="tx1"/>
          </a:solidFill>
          <a:latin typeface="Calibri" pitchFamily="34" charset="0"/>
          <a:ea typeface="+mn-ea"/>
          <a:cs typeface="Calibri" pitchFamily="34" charset="0"/>
        </a:defRPr>
      </a:lvl4pPr>
      <a:lvl5pPr marL="1206500" indent="-165100" algn="l" defTabSz="1027113" rtl="0" eaLnBrk="0" fontAlgn="base" hangingPunct="0">
        <a:lnSpc>
          <a:spcPct val="105000"/>
        </a:lnSpc>
        <a:spcBef>
          <a:spcPct val="35000"/>
        </a:spcBef>
        <a:spcAft>
          <a:spcPct val="35000"/>
        </a:spcAft>
        <a:buClr>
          <a:schemeClr val="accent1"/>
        </a:buClr>
        <a:buFont typeface="Arial" charset="0"/>
        <a:buChar char="•"/>
        <a:defRPr sz="1600">
          <a:solidFill>
            <a:schemeClr val="tx1"/>
          </a:solidFill>
          <a:latin typeface="Calibri" pitchFamily="34" charset="0"/>
          <a:ea typeface="+mn-ea"/>
          <a:cs typeface="Calibri" pitchFamily="34" charset="0"/>
        </a:defRPr>
      </a:lvl5pPr>
      <a:lvl6pPr marL="1663700" indent="-165100" algn="l" defTabSz="1027113" rtl="0" fontAlgn="base">
        <a:lnSpc>
          <a:spcPct val="105000"/>
        </a:lnSpc>
        <a:spcBef>
          <a:spcPct val="35000"/>
        </a:spcBef>
        <a:spcAft>
          <a:spcPct val="35000"/>
        </a:spcAft>
        <a:buClr>
          <a:schemeClr val="accent1"/>
        </a:buClr>
        <a:buChar char="–"/>
        <a:defRPr sz="1400">
          <a:solidFill>
            <a:schemeClr val="tx1"/>
          </a:solidFill>
          <a:latin typeface="+mn-lt"/>
          <a:ea typeface="+mn-ea"/>
        </a:defRPr>
      </a:lvl6pPr>
      <a:lvl7pPr marL="2120900" indent="-165100" algn="l" defTabSz="1027113" rtl="0" fontAlgn="base">
        <a:lnSpc>
          <a:spcPct val="105000"/>
        </a:lnSpc>
        <a:spcBef>
          <a:spcPct val="35000"/>
        </a:spcBef>
        <a:spcAft>
          <a:spcPct val="35000"/>
        </a:spcAft>
        <a:buClr>
          <a:schemeClr val="accent1"/>
        </a:buClr>
        <a:buChar char="–"/>
        <a:defRPr sz="1400">
          <a:solidFill>
            <a:schemeClr val="tx1"/>
          </a:solidFill>
          <a:latin typeface="+mn-lt"/>
          <a:ea typeface="+mn-ea"/>
        </a:defRPr>
      </a:lvl7pPr>
      <a:lvl8pPr marL="2578100" indent="-165100" algn="l" defTabSz="1027113" rtl="0" fontAlgn="base">
        <a:lnSpc>
          <a:spcPct val="105000"/>
        </a:lnSpc>
        <a:spcBef>
          <a:spcPct val="35000"/>
        </a:spcBef>
        <a:spcAft>
          <a:spcPct val="35000"/>
        </a:spcAft>
        <a:buClr>
          <a:schemeClr val="accent1"/>
        </a:buClr>
        <a:buChar char="–"/>
        <a:defRPr sz="1400">
          <a:solidFill>
            <a:schemeClr val="tx1"/>
          </a:solidFill>
          <a:latin typeface="+mn-lt"/>
          <a:ea typeface="+mn-ea"/>
        </a:defRPr>
      </a:lvl8pPr>
      <a:lvl9pPr marL="3035300" indent="-165100" algn="l" defTabSz="1027113" rtl="0" fontAlgn="base">
        <a:lnSpc>
          <a:spcPct val="105000"/>
        </a:lnSpc>
        <a:spcBef>
          <a:spcPct val="35000"/>
        </a:spcBef>
        <a:spcAft>
          <a:spcPct val="35000"/>
        </a:spcAft>
        <a:buClr>
          <a:schemeClr val="accent1"/>
        </a:buClr>
        <a:buChar char="–"/>
        <a:defRPr sz="1400">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cdm.unfccc.int/public_inputs/2011/eb62_02/index.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forum.cdm-watch.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6781800" y="6096000"/>
            <a:ext cx="2362200" cy="762000"/>
          </a:xfrm>
          <a:prstGeom prst="rect">
            <a:avLst/>
          </a:prstGeom>
          <a:solidFill>
            <a:schemeClr val="bg1"/>
          </a:solidFill>
          <a:ln w="9525">
            <a:noFill/>
            <a:miter lim="800000"/>
            <a:headEnd/>
            <a:tailEnd/>
          </a:ln>
        </p:spPr>
        <p:txBody>
          <a:bodyPr wrap="none" anchor="ctr"/>
          <a:lstStyle/>
          <a:p>
            <a:pPr eaLnBrk="0" hangingPunct="0"/>
            <a:endParaRPr lang="de-DE"/>
          </a:p>
        </p:txBody>
      </p:sp>
      <p:sp>
        <p:nvSpPr>
          <p:cNvPr id="5123" name="Text Box 5"/>
          <p:cNvSpPr txBox="1">
            <a:spLocks noChangeArrowheads="1"/>
          </p:cNvSpPr>
          <p:nvPr/>
        </p:nvSpPr>
        <p:spPr bwMode="auto">
          <a:xfrm>
            <a:off x="228600" y="1371600"/>
            <a:ext cx="3352800" cy="646113"/>
          </a:xfrm>
          <a:prstGeom prst="rect">
            <a:avLst/>
          </a:prstGeom>
          <a:noFill/>
          <a:ln w="9525">
            <a:noFill/>
            <a:miter lim="800000"/>
            <a:headEnd/>
            <a:tailEnd/>
          </a:ln>
        </p:spPr>
        <p:txBody>
          <a:bodyPr lIns="91429" tIns="45714" rIns="91429" bIns="45714">
            <a:spAutoFit/>
          </a:bodyPr>
          <a:lstStyle/>
          <a:p>
            <a:pPr eaLnBrk="0" hangingPunct="0">
              <a:defRPr/>
            </a:pPr>
            <a:endParaRPr lang="en-US" sz="3600" b="1" i="1" dirty="0">
              <a:solidFill>
                <a:srgbClr val="005395"/>
              </a:solidFill>
              <a:latin typeface="+mj-lt"/>
              <a:ea typeface="+mj-ea"/>
              <a:cs typeface="ＭＳ Ｐゴシック" pitchFamily="-112" charset="-128"/>
            </a:endParaRPr>
          </a:p>
        </p:txBody>
      </p:sp>
      <p:sp>
        <p:nvSpPr>
          <p:cNvPr id="5124" name="Text Box 6"/>
          <p:cNvSpPr txBox="1">
            <a:spLocks noChangeArrowheads="1"/>
          </p:cNvSpPr>
          <p:nvPr/>
        </p:nvSpPr>
        <p:spPr bwMode="auto">
          <a:xfrm>
            <a:off x="609600" y="4949825"/>
            <a:ext cx="6172200" cy="1555750"/>
          </a:xfrm>
          <a:prstGeom prst="rect">
            <a:avLst/>
          </a:prstGeom>
          <a:noFill/>
          <a:ln w="9525">
            <a:noFill/>
            <a:miter lim="800000"/>
            <a:headEnd/>
            <a:tailEnd/>
          </a:ln>
        </p:spPr>
        <p:txBody>
          <a:bodyPr lIns="91429" tIns="45714" rIns="91429" bIns="45714" anchor="ctr">
            <a:spAutoFit/>
          </a:bodyPr>
          <a:lstStyle/>
          <a:p>
            <a:pPr eaLnBrk="0" hangingPunct="0">
              <a:spcBef>
                <a:spcPct val="50000"/>
              </a:spcBef>
            </a:pPr>
            <a:r>
              <a:rPr lang="en-US" sz="2000" dirty="0" smtClean="0">
                <a:latin typeface="Calibri" pitchFamily="34" charset="0"/>
                <a:cs typeface="Calibri" pitchFamily="34" charset="0"/>
              </a:rPr>
              <a:t>Eva Filzmoser, </a:t>
            </a:r>
            <a:r>
              <a:rPr lang="en-US" sz="2000" dirty="0">
                <a:latin typeface="Calibri" pitchFamily="34" charset="0"/>
                <a:cs typeface="Calibri" pitchFamily="34" charset="0"/>
              </a:rPr>
              <a:t>CDM Watch</a:t>
            </a:r>
          </a:p>
          <a:p>
            <a:pPr eaLnBrk="0" hangingPunct="0">
              <a:spcBef>
                <a:spcPct val="50000"/>
              </a:spcBef>
            </a:pPr>
            <a:r>
              <a:rPr lang="en-US" sz="2000" dirty="0" smtClean="0">
                <a:latin typeface="Calibri" pitchFamily="34" charset="0"/>
                <a:cs typeface="Calibri" pitchFamily="34" charset="0"/>
              </a:rPr>
              <a:t>First SDM Joint Coordination Workshop</a:t>
            </a:r>
            <a:r>
              <a:rPr lang="en-US" sz="2000" dirty="0">
                <a:latin typeface="Calibri" pitchFamily="34" charset="0"/>
                <a:cs typeface="Calibri" pitchFamily="34" charset="0"/>
              </a:rPr>
              <a:t/>
            </a:r>
            <a:br>
              <a:rPr lang="en-US" sz="2000" dirty="0">
                <a:latin typeface="Calibri" pitchFamily="34" charset="0"/>
                <a:cs typeface="Calibri" pitchFamily="34" charset="0"/>
              </a:rPr>
            </a:br>
            <a:r>
              <a:rPr lang="en-US" sz="1800" dirty="0" smtClean="0">
                <a:latin typeface="Calibri" pitchFamily="34" charset="0"/>
                <a:cs typeface="Calibri" pitchFamily="34" charset="0"/>
              </a:rPr>
              <a:t>24-25 March </a:t>
            </a:r>
            <a:r>
              <a:rPr lang="en-US" sz="1800" dirty="0" smtClean="0">
                <a:latin typeface="Calibri" pitchFamily="34" charset="0"/>
                <a:cs typeface="Calibri" pitchFamily="34" charset="0"/>
              </a:rPr>
              <a:t>2012, </a:t>
            </a:r>
            <a:r>
              <a:rPr lang="en-US" sz="1800" dirty="0" smtClean="0">
                <a:latin typeface="Calibri" pitchFamily="34" charset="0"/>
                <a:cs typeface="Calibri" pitchFamily="34" charset="0"/>
              </a:rPr>
              <a:t>Bonn</a:t>
            </a:r>
            <a:endParaRPr lang="en-US" sz="1800" dirty="0">
              <a:latin typeface="Calibri" pitchFamily="34" charset="0"/>
              <a:cs typeface="Calibri" pitchFamily="34" charset="0"/>
            </a:endParaRPr>
          </a:p>
          <a:p>
            <a:pPr eaLnBrk="0" hangingPunct="0">
              <a:spcBef>
                <a:spcPct val="50000"/>
              </a:spcBef>
            </a:pPr>
            <a:r>
              <a:rPr lang="en-US" sz="1800" dirty="0" smtClean="0">
                <a:latin typeface="Calibri" pitchFamily="34" charset="0"/>
                <a:cs typeface="Calibri" pitchFamily="34" charset="0"/>
              </a:rPr>
              <a:t>Eva.filzmoser@cdm-watch.org</a:t>
            </a:r>
            <a:endParaRPr lang="en-US" sz="1800" dirty="0">
              <a:latin typeface="Calibri" pitchFamily="34" charset="0"/>
              <a:cs typeface="Calibri" pitchFamily="34" charset="0"/>
            </a:endParaRPr>
          </a:p>
        </p:txBody>
      </p:sp>
      <p:sp>
        <p:nvSpPr>
          <p:cNvPr id="5126" name="7 CuadroTexto"/>
          <p:cNvSpPr txBox="1">
            <a:spLocks noChangeArrowheads="1"/>
          </p:cNvSpPr>
          <p:nvPr/>
        </p:nvSpPr>
        <p:spPr bwMode="auto">
          <a:xfrm>
            <a:off x="609600" y="1676400"/>
            <a:ext cx="3657600" cy="2554545"/>
          </a:xfrm>
          <a:prstGeom prst="rect">
            <a:avLst/>
          </a:prstGeom>
          <a:noFill/>
          <a:ln w="9525">
            <a:noFill/>
            <a:miter lim="800000"/>
            <a:headEnd/>
            <a:tailEnd/>
          </a:ln>
        </p:spPr>
        <p:txBody>
          <a:bodyPr wrap="square">
            <a:spAutoFit/>
          </a:bodyPr>
          <a:lstStyle/>
          <a:p>
            <a:r>
              <a:rPr lang="en-US" sz="4000" b="1" dirty="0" smtClean="0">
                <a:latin typeface="Calibri" pitchFamily="34" charset="0"/>
                <a:cs typeface="Calibri" pitchFamily="34" charset="0"/>
              </a:rPr>
              <a:t>Global </a:t>
            </a:r>
            <a:r>
              <a:rPr lang="en-US" sz="4000" b="1" dirty="0">
                <a:latin typeface="Calibri" pitchFamily="34" charset="0"/>
                <a:cs typeface="Calibri" pitchFamily="34" charset="0"/>
              </a:rPr>
              <a:t>and Local Stakeholder </a:t>
            </a:r>
            <a:r>
              <a:rPr lang="en-US" sz="4000" b="1" dirty="0" smtClean="0">
                <a:latin typeface="Calibri" pitchFamily="34" charset="0"/>
                <a:cs typeface="Calibri" pitchFamily="34" charset="0"/>
              </a:rPr>
              <a:t>Consultation (SC) </a:t>
            </a:r>
            <a:r>
              <a:rPr lang="en-US" sz="4000" b="1" dirty="0">
                <a:latin typeface="Calibri" pitchFamily="34" charset="0"/>
                <a:cs typeface="Calibri" pitchFamily="34" charset="0"/>
              </a:rPr>
              <a:t>Processes </a:t>
            </a:r>
            <a:endParaRPr lang="en-GB" sz="4000" b="1" dirty="0">
              <a:latin typeface="Calibri" pitchFamily="34" charset="0"/>
              <a:cs typeface="Calibri" pitchFamily="34" charset="0"/>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295400"/>
            <a:ext cx="8382000" cy="685800"/>
          </a:xfrm>
        </p:spPr>
        <p:txBody>
          <a:bodyPr/>
          <a:lstStyle/>
          <a:p>
            <a:r>
              <a:rPr lang="en-US" sz="2800" dirty="0"/>
              <a:t>G</a:t>
            </a:r>
            <a:r>
              <a:rPr lang="en-US" sz="2800" dirty="0" smtClean="0"/>
              <a:t>uidelines needed for DOEs </a:t>
            </a:r>
            <a:r>
              <a:rPr lang="en-US" sz="2800" dirty="0"/>
              <a:t>to </a:t>
            </a:r>
            <a:r>
              <a:rPr lang="en-US" sz="2800" dirty="0" smtClean="0"/>
              <a:t>assess whether </a:t>
            </a:r>
            <a:r>
              <a:rPr lang="en-US" sz="2800" dirty="0"/>
              <a:t>local </a:t>
            </a:r>
            <a:r>
              <a:rPr lang="en-US" sz="2800" dirty="0" smtClean="0"/>
              <a:t>SC is “adequate” </a:t>
            </a:r>
            <a:endParaRPr lang="en-US" sz="2800" dirty="0"/>
          </a:p>
        </p:txBody>
      </p:sp>
      <p:sp>
        <p:nvSpPr>
          <p:cNvPr id="3" name="Subtitle 2"/>
          <p:cNvSpPr>
            <a:spLocks noGrp="1"/>
          </p:cNvSpPr>
          <p:nvPr>
            <p:ph type="subTitle" idx="1"/>
          </p:nvPr>
        </p:nvSpPr>
        <p:spPr>
          <a:xfrm>
            <a:off x="381000" y="2133600"/>
            <a:ext cx="8153400" cy="4572000"/>
          </a:xfrm>
        </p:spPr>
        <p:txBody>
          <a:bodyPr/>
          <a:lstStyle/>
          <a:p>
            <a:r>
              <a:rPr lang="en-US" sz="2000" dirty="0"/>
              <a:t>Who the stakeholders are</a:t>
            </a:r>
            <a:r>
              <a:rPr lang="en-US" sz="2000" b="0" dirty="0"/>
              <a:t>: </a:t>
            </a:r>
            <a:r>
              <a:rPr lang="en-US" sz="2000" b="0" dirty="0" smtClean="0"/>
              <a:t>e.g. rules </a:t>
            </a:r>
            <a:r>
              <a:rPr lang="en-US" sz="2000" b="0" dirty="0"/>
              <a:t>on the minimum number and types of stakeholders that need to be </a:t>
            </a:r>
            <a:r>
              <a:rPr lang="en-US" sz="2000" b="0" dirty="0" smtClean="0"/>
              <a:t>consulted</a:t>
            </a:r>
            <a:endParaRPr lang="fr-BE" sz="2000" b="0" dirty="0"/>
          </a:p>
          <a:p>
            <a:r>
              <a:rPr lang="en-US" sz="2000" dirty="0" smtClean="0"/>
              <a:t>How </a:t>
            </a:r>
            <a:r>
              <a:rPr lang="en-US" sz="2000" dirty="0"/>
              <a:t>stakeholders need to be contacted and </a:t>
            </a:r>
            <a:r>
              <a:rPr lang="en-US" sz="2000" dirty="0" smtClean="0"/>
              <a:t>involved</a:t>
            </a:r>
            <a:r>
              <a:rPr lang="en-US" sz="2000" b="0" dirty="0" smtClean="0"/>
              <a:t>: e.g.</a:t>
            </a:r>
            <a:r>
              <a:rPr lang="en-US" sz="2000" b="0" i="1" dirty="0" smtClean="0"/>
              <a:t> </a:t>
            </a:r>
            <a:r>
              <a:rPr lang="en-US" sz="2000" b="0" dirty="0" smtClean="0"/>
              <a:t>at </a:t>
            </a:r>
            <a:r>
              <a:rPr lang="en-US" sz="2000" b="0" dirty="0"/>
              <a:t>least two rounds of </a:t>
            </a:r>
            <a:r>
              <a:rPr lang="en-US" sz="2000" b="0" dirty="0" smtClean="0"/>
              <a:t>consultations</a:t>
            </a:r>
            <a:r>
              <a:rPr lang="en-US" sz="2000" b="0" dirty="0"/>
              <a:t>, </a:t>
            </a:r>
            <a:r>
              <a:rPr lang="en-US" sz="2000" b="0" dirty="0" smtClean="0"/>
              <a:t>at </a:t>
            </a:r>
            <a:r>
              <a:rPr lang="en-US" sz="2000" b="0" dirty="0"/>
              <a:t>least one physical </a:t>
            </a:r>
            <a:r>
              <a:rPr lang="en-US" sz="2000" b="0" dirty="0" smtClean="0"/>
              <a:t>meeting, how </a:t>
            </a:r>
            <a:r>
              <a:rPr lang="en-US" sz="2000" b="0" dirty="0"/>
              <a:t>and when the two consultation rounds should be announced and </a:t>
            </a:r>
            <a:r>
              <a:rPr lang="en-US" sz="2000" b="0" dirty="0" smtClean="0"/>
              <a:t>organized, criteria for local </a:t>
            </a:r>
            <a:r>
              <a:rPr lang="en-US" sz="2000" b="0" dirty="0"/>
              <a:t>contexts </a:t>
            </a:r>
            <a:r>
              <a:rPr lang="en-US" sz="2000" b="0" dirty="0" smtClean="0"/>
              <a:t>(local languages spoken and understood </a:t>
            </a:r>
            <a:r>
              <a:rPr lang="en-US" sz="2000" b="0" dirty="0" err="1" smtClean="0"/>
              <a:t>etc</a:t>
            </a:r>
            <a:r>
              <a:rPr lang="en-US" sz="2000" b="0" dirty="0" smtClean="0"/>
              <a:t>)</a:t>
            </a:r>
            <a:endParaRPr lang="fr-BE" sz="2000" b="0" dirty="0"/>
          </a:p>
          <a:p>
            <a:r>
              <a:rPr lang="en-US" sz="2000" dirty="0"/>
              <a:t>What information needs to be provided</a:t>
            </a:r>
            <a:r>
              <a:rPr lang="en-US" sz="2000" b="0" dirty="0"/>
              <a:t>: </a:t>
            </a:r>
            <a:r>
              <a:rPr lang="en-US" sz="2000" b="0" dirty="0" smtClean="0"/>
              <a:t>e.g. non-technical description of the project; translated versions of  EIA </a:t>
            </a:r>
            <a:r>
              <a:rPr lang="en-US" sz="2000" b="0" dirty="0"/>
              <a:t>into </a:t>
            </a:r>
            <a:r>
              <a:rPr lang="en-US" sz="2000" b="0" dirty="0" smtClean="0"/>
              <a:t>local </a:t>
            </a:r>
            <a:r>
              <a:rPr lang="en-US" sz="2000" b="0" dirty="0"/>
              <a:t>language(s</a:t>
            </a:r>
            <a:r>
              <a:rPr lang="en-US" sz="2000" b="0" dirty="0" smtClean="0"/>
              <a:t>)</a:t>
            </a:r>
            <a:r>
              <a:rPr lang="en-US" sz="2000" b="0" dirty="0"/>
              <a:t> </a:t>
            </a:r>
            <a:endParaRPr lang="fr-BE" sz="2000" b="0" dirty="0"/>
          </a:p>
          <a:p>
            <a:r>
              <a:rPr lang="en-US" sz="2000" dirty="0"/>
              <a:t>How feedback is to be documented</a:t>
            </a:r>
            <a:r>
              <a:rPr lang="en-US" sz="2000" b="0" dirty="0"/>
              <a:t>: </a:t>
            </a:r>
            <a:r>
              <a:rPr lang="en-US" sz="2000" b="0" dirty="0" smtClean="0"/>
              <a:t>e.g. publicly available lists </a:t>
            </a:r>
            <a:r>
              <a:rPr lang="en-US" sz="2000" b="0" dirty="0"/>
              <a:t>of participants </a:t>
            </a:r>
            <a:r>
              <a:rPr lang="en-US" sz="2000" b="0" dirty="0" smtClean="0"/>
              <a:t>invited and actual participation </a:t>
            </a:r>
            <a:endParaRPr lang="fr-BE" sz="2000" b="0" dirty="0"/>
          </a:p>
          <a:p>
            <a:r>
              <a:rPr lang="en-US" sz="2000" b="0" dirty="0"/>
              <a:t> </a:t>
            </a:r>
            <a:r>
              <a:rPr lang="en-US" sz="2000" dirty="0" smtClean="0"/>
              <a:t>How </a:t>
            </a:r>
            <a:r>
              <a:rPr lang="en-US" sz="2000" dirty="0"/>
              <a:t>feedback is to be </a:t>
            </a:r>
            <a:r>
              <a:rPr lang="en-US" sz="2000" dirty="0" err="1" smtClean="0"/>
              <a:t>analysed</a:t>
            </a:r>
            <a:r>
              <a:rPr lang="en-US" sz="2000" b="0" dirty="0" smtClean="0"/>
              <a:t>: e.g. guidelines on how DOEs can assess the validity of the stakeholder consultations and if comments have been taken into account</a:t>
            </a:r>
            <a:endParaRPr lang="fr-BE" sz="2000" b="0" dirty="0" smtClean="0"/>
          </a:p>
          <a:p>
            <a:endParaRPr lang="en-US" sz="2000" b="0" dirty="0"/>
          </a:p>
        </p:txBody>
      </p:sp>
    </p:spTree>
    <p:extLst>
      <p:ext uri="{BB962C8B-B14F-4D97-AF65-F5344CB8AC3E}">
        <p14:creationId xmlns:p14="http://schemas.microsoft.com/office/powerpoint/2010/main" val="39845509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295400"/>
            <a:ext cx="7924800" cy="685800"/>
          </a:xfrm>
        </p:spPr>
        <p:txBody>
          <a:bodyPr/>
          <a:lstStyle/>
          <a:p>
            <a:r>
              <a:rPr lang="en-US" sz="2800" dirty="0" smtClean="0"/>
              <a:t>Encountered problems with Global SC process</a:t>
            </a:r>
            <a:r>
              <a:rPr lang="en-US" sz="2800" dirty="0"/>
              <a:t/>
            </a:r>
            <a:br>
              <a:rPr lang="en-US" sz="2800" dirty="0"/>
            </a:br>
            <a:endParaRPr lang="en-US" sz="2800" dirty="0"/>
          </a:p>
        </p:txBody>
      </p:sp>
      <p:sp>
        <p:nvSpPr>
          <p:cNvPr id="3" name="Subtitle 2"/>
          <p:cNvSpPr>
            <a:spLocks noGrp="1"/>
          </p:cNvSpPr>
          <p:nvPr>
            <p:ph type="subTitle" idx="1"/>
          </p:nvPr>
        </p:nvSpPr>
        <p:spPr>
          <a:xfrm>
            <a:off x="228600" y="1752600"/>
            <a:ext cx="8153400" cy="4953000"/>
          </a:xfrm>
        </p:spPr>
        <p:txBody>
          <a:bodyPr/>
          <a:lstStyle/>
          <a:p>
            <a:r>
              <a:rPr lang="en-US" sz="2200" b="0" i="1" dirty="0"/>
              <a:t>Parties, stakeholders and UNFCCC accredited observers have the ability to participate in </a:t>
            </a:r>
            <a:r>
              <a:rPr lang="en-US" sz="2200" b="0" i="1" dirty="0" smtClean="0"/>
              <a:t>the validation </a:t>
            </a:r>
            <a:r>
              <a:rPr lang="en-US" sz="2200" b="0" i="1" dirty="0"/>
              <a:t>process by submitting comments and other information to project participants </a:t>
            </a:r>
            <a:r>
              <a:rPr lang="en-US" sz="2200" b="0" i="1" dirty="0" smtClean="0"/>
              <a:t>and </a:t>
            </a:r>
            <a:r>
              <a:rPr lang="fr-BE" sz="2200" b="0" i="1" dirty="0" smtClean="0"/>
              <a:t>relevant </a:t>
            </a:r>
            <a:r>
              <a:rPr lang="fr-BE" sz="2200" b="0" i="1" dirty="0" err="1"/>
              <a:t>decision-makers</a:t>
            </a:r>
            <a:r>
              <a:rPr lang="fr-BE" sz="2200" b="0" i="1" dirty="0" smtClean="0"/>
              <a:t>.</a:t>
            </a:r>
          </a:p>
          <a:p>
            <a:r>
              <a:rPr lang="en-US" sz="2200" b="0" dirty="0" smtClean="0">
                <a:solidFill>
                  <a:srgbClr val="005395"/>
                </a:solidFill>
              </a:rPr>
              <a:t>Often carefully prepared comments are not being submitted because </a:t>
            </a:r>
          </a:p>
          <a:p>
            <a:pPr>
              <a:buFontTx/>
              <a:buChar char="-"/>
            </a:pPr>
            <a:r>
              <a:rPr lang="en-US" sz="2200" b="0" dirty="0" smtClean="0">
                <a:solidFill>
                  <a:srgbClr val="005395"/>
                </a:solidFill>
              </a:rPr>
              <a:t>Lack of notice / alert of start of public commenting period </a:t>
            </a:r>
          </a:p>
          <a:p>
            <a:pPr>
              <a:buFontTx/>
              <a:buChar char="-"/>
            </a:pPr>
            <a:r>
              <a:rPr lang="en-US" sz="2200" b="0" dirty="0" smtClean="0">
                <a:solidFill>
                  <a:srgbClr val="005395"/>
                </a:solidFill>
              </a:rPr>
              <a:t>No possibility to submit concerns after the 30 day period</a:t>
            </a:r>
          </a:p>
          <a:p>
            <a:pPr>
              <a:buFontTx/>
              <a:buChar char="-"/>
            </a:pPr>
            <a:r>
              <a:rPr lang="en-US" sz="2200" b="0" dirty="0" smtClean="0">
                <a:solidFill>
                  <a:srgbClr val="005395"/>
                </a:solidFill>
              </a:rPr>
              <a:t>Comments not accepted in any other language (not even UN languages) than English </a:t>
            </a:r>
          </a:p>
          <a:p>
            <a:pPr>
              <a:buFontTx/>
              <a:buChar char="-"/>
            </a:pPr>
            <a:r>
              <a:rPr lang="en-US" sz="2200" b="0" dirty="0" err="1" smtClean="0">
                <a:solidFill>
                  <a:srgbClr val="005395"/>
                </a:solidFill>
              </a:rPr>
              <a:t>etc</a:t>
            </a:r>
            <a:endParaRPr lang="en-US" sz="2200" b="0" dirty="0" smtClean="0">
              <a:solidFill>
                <a:srgbClr val="005395"/>
              </a:solidFill>
            </a:endParaRPr>
          </a:p>
          <a:p>
            <a:pPr>
              <a:buFontTx/>
              <a:buChar char="-"/>
            </a:pPr>
            <a:endParaRPr lang="en-US" sz="2200" b="0" dirty="0" smtClean="0"/>
          </a:p>
          <a:p>
            <a:pPr>
              <a:buFontTx/>
              <a:buChar char="-"/>
            </a:pPr>
            <a:endParaRPr lang="en-US" sz="2200" b="0" dirty="0"/>
          </a:p>
          <a:p>
            <a:pPr marL="0" indent="0"/>
            <a:endParaRPr lang="en-US" sz="2200" dirty="0" smtClean="0"/>
          </a:p>
        </p:txBody>
      </p:sp>
    </p:spTree>
    <p:extLst>
      <p:ext uri="{BB962C8B-B14F-4D97-AF65-F5344CB8AC3E}">
        <p14:creationId xmlns:p14="http://schemas.microsoft.com/office/powerpoint/2010/main" val="15718530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219200"/>
            <a:ext cx="7924800" cy="685800"/>
          </a:xfrm>
        </p:spPr>
        <p:txBody>
          <a:bodyPr/>
          <a:lstStyle/>
          <a:p>
            <a:r>
              <a:rPr lang="en-US" sz="2800" dirty="0" smtClean="0"/>
              <a:t>Improvements to the Global SC process</a:t>
            </a:r>
            <a:r>
              <a:rPr lang="en-US" sz="2800" dirty="0"/>
              <a:t/>
            </a:r>
            <a:br>
              <a:rPr lang="en-US" sz="2800" dirty="0"/>
            </a:br>
            <a:endParaRPr lang="en-US" sz="2800" dirty="0"/>
          </a:p>
        </p:txBody>
      </p:sp>
      <p:sp>
        <p:nvSpPr>
          <p:cNvPr id="3" name="Subtitle 2"/>
          <p:cNvSpPr>
            <a:spLocks noGrp="1"/>
          </p:cNvSpPr>
          <p:nvPr>
            <p:ph type="subTitle" idx="1"/>
          </p:nvPr>
        </p:nvSpPr>
        <p:spPr>
          <a:xfrm>
            <a:off x="228600" y="1752600"/>
            <a:ext cx="8534400" cy="4572000"/>
          </a:xfrm>
        </p:spPr>
        <p:txBody>
          <a:bodyPr/>
          <a:lstStyle/>
          <a:p>
            <a:pPr>
              <a:buFontTx/>
              <a:buChar char="-"/>
            </a:pPr>
            <a:r>
              <a:rPr lang="en-US" sz="2200" b="0" dirty="0" smtClean="0"/>
              <a:t>Set up </a:t>
            </a:r>
            <a:r>
              <a:rPr lang="en-US" sz="2200" dirty="0" smtClean="0"/>
              <a:t>email notification </a:t>
            </a:r>
            <a:r>
              <a:rPr lang="en-US" sz="2200" dirty="0"/>
              <a:t>systems </a:t>
            </a:r>
            <a:r>
              <a:rPr lang="en-US" sz="2200" b="0" dirty="0" smtClean="0"/>
              <a:t>for </a:t>
            </a:r>
            <a:r>
              <a:rPr lang="en-US" sz="2200" b="0" dirty="0"/>
              <a:t>all public participation </a:t>
            </a:r>
            <a:r>
              <a:rPr lang="en-US" sz="2200" b="0" dirty="0" smtClean="0"/>
              <a:t>procedures </a:t>
            </a:r>
            <a:r>
              <a:rPr lang="en-US" sz="2200" b="0" dirty="0"/>
              <a:t>that are time </a:t>
            </a:r>
            <a:r>
              <a:rPr lang="en-US" sz="2200" b="0" dirty="0" smtClean="0"/>
              <a:t>sensitive</a:t>
            </a:r>
          </a:p>
          <a:p>
            <a:pPr>
              <a:buFontTx/>
              <a:buChar char="-"/>
            </a:pPr>
            <a:r>
              <a:rPr lang="en-US" sz="2200" b="0" dirty="0" smtClean="0"/>
              <a:t>Communicate the </a:t>
            </a:r>
            <a:r>
              <a:rPr lang="en-US" sz="2200" dirty="0"/>
              <a:t>end date and </a:t>
            </a:r>
            <a:r>
              <a:rPr lang="en-US" sz="2200" dirty="0" smtClean="0"/>
              <a:t>time zone </a:t>
            </a:r>
            <a:r>
              <a:rPr lang="en-US" sz="2200" b="0" dirty="0"/>
              <a:t>of the commenting period </a:t>
            </a:r>
            <a:endParaRPr lang="fr-BE" sz="2200" b="0" dirty="0"/>
          </a:p>
          <a:p>
            <a:pPr>
              <a:buFontTx/>
              <a:buChar char="-"/>
            </a:pPr>
            <a:r>
              <a:rPr lang="en-US" sz="2200" b="0" dirty="0" smtClean="0"/>
              <a:t>Translate the UNFCCC CDM </a:t>
            </a:r>
            <a:r>
              <a:rPr lang="en-US" sz="2200" dirty="0" smtClean="0"/>
              <a:t>website</a:t>
            </a:r>
            <a:r>
              <a:rPr lang="en-US" sz="2200" b="0" dirty="0" smtClean="0"/>
              <a:t> into </a:t>
            </a:r>
            <a:r>
              <a:rPr lang="en-US" sz="2200" dirty="0" smtClean="0"/>
              <a:t>all </a:t>
            </a:r>
            <a:r>
              <a:rPr lang="en-US" sz="2200" dirty="0"/>
              <a:t>official UN working </a:t>
            </a:r>
            <a:r>
              <a:rPr lang="en-US" sz="2200" dirty="0" smtClean="0"/>
              <a:t>languages</a:t>
            </a:r>
            <a:endParaRPr lang="fr-BE" sz="2200" dirty="0"/>
          </a:p>
          <a:p>
            <a:pPr>
              <a:buFontTx/>
              <a:buChar char="-"/>
            </a:pPr>
            <a:r>
              <a:rPr lang="en-US" sz="2200" b="0" dirty="0" smtClean="0"/>
              <a:t>Ensure </a:t>
            </a:r>
            <a:r>
              <a:rPr lang="en-US" sz="2200" b="0" dirty="0"/>
              <a:t>that </a:t>
            </a:r>
            <a:r>
              <a:rPr lang="en-US" sz="2200" dirty="0"/>
              <a:t>all supporting documents </a:t>
            </a:r>
            <a:r>
              <a:rPr lang="en-US" sz="2200" dirty="0" smtClean="0"/>
              <a:t>(</a:t>
            </a:r>
            <a:r>
              <a:rPr lang="en-US" sz="2200" b="0" dirty="0"/>
              <a:t>PDD &amp; EIA and calculation spread sheets </a:t>
            </a:r>
            <a:r>
              <a:rPr lang="en-US" sz="2200" b="0" dirty="0" smtClean="0"/>
              <a:t>) </a:t>
            </a:r>
            <a:r>
              <a:rPr lang="en-US" sz="2200" dirty="0" smtClean="0"/>
              <a:t>are </a:t>
            </a:r>
            <a:r>
              <a:rPr lang="en-US" sz="2200" dirty="0"/>
              <a:t>uploaded </a:t>
            </a:r>
            <a:r>
              <a:rPr lang="en-US" sz="2200" b="0" dirty="0" smtClean="0"/>
              <a:t>prior </a:t>
            </a:r>
            <a:r>
              <a:rPr lang="en-US" sz="2200" b="0" dirty="0"/>
              <a:t>to the start of the public commenting </a:t>
            </a:r>
            <a:r>
              <a:rPr lang="en-US" sz="2200" b="0" dirty="0" smtClean="0"/>
              <a:t>period</a:t>
            </a:r>
            <a:endParaRPr lang="fr-BE" sz="2200" b="0" dirty="0"/>
          </a:p>
          <a:p>
            <a:pPr>
              <a:buFontTx/>
              <a:buChar char="-"/>
            </a:pPr>
            <a:r>
              <a:rPr lang="en-US" sz="2200" b="0" dirty="0" smtClean="0"/>
              <a:t>Allow </a:t>
            </a:r>
            <a:r>
              <a:rPr lang="en-US" sz="2200" b="0" dirty="0"/>
              <a:t>submissions of comments through locally feasible means and in the language(s) of the host </a:t>
            </a:r>
            <a:r>
              <a:rPr lang="en-US" sz="2200" b="0" dirty="0" smtClean="0"/>
              <a:t>country and in real time</a:t>
            </a:r>
          </a:p>
          <a:p>
            <a:pPr>
              <a:buFontTx/>
              <a:buChar char="-"/>
            </a:pPr>
            <a:r>
              <a:rPr lang="en-US" sz="2200" b="0" dirty="0" smtClean="0"/>
              <a:t>Increase </a:t>
            </a:r>
            <a:r>
              <a:rPr lang="en-US" sz="2200" b="0" dirty="0"/>
              <a:t>the duration of the public commenting period on new projects to at least 60 days for all projects </a:t>
            </a:r>
            <a:endParaRPr lang="fr-BE" sz="2200" b="0" dirty="0"/>
          </a:p>
          <a:p>
            <a:endParaRPr lang="en-US" sz="2000" b="0" dirty="0"/>
          </a:p>
          <a:p>
            <a:pPr marL="0" indent="0"/>
            <a:endParaRPr lang="en-US" sz="2000" dirty="0" smtClean="0"/>
          </a:p>
        </p:txBody>
      </p:sp>
    </p:spTree>
    <p:extLst>
      <p:ext uri="{BB962C8B-B14F-4D97-AF65-F5344CB8AC3E}">
        <p14:creationId xmlns:p14="http://schemas.microsoft.com/office/powerpoint/2010/main" val="16165091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924800" cy="685800"/>
          </a:xfrm>
        </p:spPr>
        <p:txBody>
          <a:bodyPr/>
          <a:lstStyle/>
          <a:p>
            <a:r>
              <a:rPr lang="en-US" sz="2800" dirty="0" smtClean="0"/>
              <a:t>Grievance </a:t>
            </a:r>
            <a:r>
              <a:rPr lang="en-US" sz="2800" dirty="0"/>
              <a:t>mechanism for affected </a:t>
            </a:r>
            <a:r>
              <a:rPr lang="en-US" sz="2800" dirty="0" smtClean="0"/>
              <a:t>stakeholders</a:t>
            </a:r>
            <a:endParaRPr lang="en-US" sz="2800" dirty="0"/>
          </a:p>
        </p:txBody>
      </p:sp>
      <p:sp>
        <p:nvSpPr>
          <p:cNvPr id="3" name="Subtitle 2"/>
          <p:cNvSpPr>
            <a:spLocks noGrp="1"/>
          </p:cNvSpPr>
          <p:nvPr>
            <p:ph type="subTitle" idx="1"/>
          </p:nvPr>
        </p:nvSpPr>
        <p:spPr>
          <a:xfrm>
            <a:off x="762000" y="2133600"/>
            <a:ext cx="8153400" cy="4572000"/>
          </a:xfrm>
        </p:spPr>
        <p:txBody>
          <a:bodyPr/>
          <a:lstStyle/>
          <a:p>
            <a:r>
              <a:rPr lang="en-US" sz="2200" b="0" dirty="0"/>
              <a:t>At present, the CDM does not provide an appeals process for stakeholders who are not </a:t>
            </a:r>
            <a:r>
              <a:rPr lang="en-US" sz="2200" b="0" dirty="0" smtClean="0"/>
              <a:t>afforded adequate</a:t>
            </a:r>
            <a:r>
              <a:rPr lang="en-US" sz="2200" b="0" dirty="0"/>
              <a:t>, timely and effective notice and/or meaningful opportunities to participate in the </a:t>
            </a:r>
            <a:r>
              <a:rPr lang="en-US" sz="2200" b="0" dirty="0" smtClean="0"/>
              <a:t>local stakeholder </a:t>
            </a:r>
            <a:r>
              <a:rPr lang="en-US" sz="2200" b="0" dirty="0"/>
              <a:t>consultation process. </a:t>
            </a:r>
            <a:endParaRPr lang="en-US" sz="2200" b="0" dirty="0" smtClean="0"/>
          </a:p>
          <a:p>
            <a:r>
              <a:rPr lang="en-US" sz="2200" b="0" dirty="0" smtClean="0"/>
              <a:t>As </a:t>
            </a:r>
            <a:r>
              <a:rPr lang="en-US" sz="2200" b="0" dirty="0"/>
              <a:t>such, a grievance mechanism must be established </a:t>
            </a:r>
            <a:r>
              <a:rPr lang="en-US" sz="2200" b="0" dirty="0" smtClean="0"/>
              <a:t>to provide </a:t>
            </a:r>
            <a:r>
              <a:rPr lang="en-US" sz="2200" b="0" dirty="0"/>
              <a:t>accountability and recourse in the event that the consultation requirements are not met</a:t>
            </a:r>
            <a:r>
              <a:rPr lang="en-US" sz="2200" b="0" dirty="0" smtClean="0"/>
              <a:t>.</a:t>
            </a:r>
          </a:p>
          <a:p>
            <a:r>
              <a:rPr lang="en-US" sz="2200" b="0" dirty="0"/>
              <a:t>This would enhance the accountability and, ultimately, the integrity of the validation standards and processes. </a:t>
            </a:r>
            <a:endParaRPr lang="en-US" sz="2200" b="0" dirty="0"/>
          </a:p>
        </p:txBody>
      </p:sp>
    </p:spTree>
    <p:extLst>
      <p:ext uri="{BB962C8B-B14F-4D97-AF65-F5344CB8AC3E}">
        <p14:creationId xmlns:p14="http://schemas.microsoft.com/office/powerpoint/2010/main" val="15718530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924800" cy="685800"/>
          </a:xfrm>
        </p:spPr>
        <p:txBody>
          <a:bodyPr/>
          <a:lstStyle/>
          <a:p>
            <a:r>
              <a:rPr lang="en-US" sz="2800" dirty="0" smtClean="0"/>
              <a:t>Recommendations</a:t>
            </a:r>
            <a:endParaRPr lang="en-US" sz="2800" dirty="0"/>
          </a:p>
        </p:txBody>
      </p:sp>
      <p:sp>
        <p:nvSpPr>
          <p:cNvPr id="3" name="Subtitle 2"/>
          <p:cNvSpPr>
            <a:spLocks noGrp="1"/>
          </p:cNvSpPr>
          <p:nvPr>
            <p:ph type="subTitle" idx="1"/>
          </p:nvPr>
        </p:nvSpPr>
        <p:spPr>
          <a:xfrm>
            <a:off x="304800" y="1828800"/>
            <a:ext cx="8153400" cy="4572000"/>
          </a:xfrm>
        </p:spPr>
        <p:txBody>
          <a:bodyPr/>
          <a:lstStyle/>
          <a:p>
            <a:pPr marL="457200" indent="-457200">
              <a:buAutoNum type="arabicParenBoth"/>
            </a:pPr>
            <a:r>
              <a:rPr lang="en-US" dirty="0"/>
              <a:t>D</a:t>
            </a:r>
            <a:r>
              <a:rPr lang="en-US" dirty="0" smtClean="0"/>
              <a:t>evelop </a:t>
            </a:r>
            <a:r>
              <a:rPr lang="en-US" dirty="0"/>
              <a:t>clear rules on how to conduct local stakeholder </a:t>
            </a:r>
            <a:r>
              <a:rPr lang="en-US" dirty="0" smtClean="0"/>
              <a:t>consultations</a:t>
            </a:r>
          </a:p>
          <a:p>
            <a:pPr marL="457200" indent="-457200">
              <a:buAutoNum type="arabicParenBoth"/>
            </a:pPr>
            <a:r>
              <a:rPr lang="en-US" dirty="0"/>
              <a:t>E</a:t>
            </a:r>
            <a:r>
              <a:rPr lang="en-US" dirty="0" smtClean="0"/>
              <a:t>stablish </a:t>
            </a:r>
            <a:r>
              <a:rPr lang="en-US" dirty="0"/>
              <a:t>clear guidelines to enable </a:t>
            </a:r>
            <a:r>
              <a:rPr lang="en-US" dirty="0" smtClean="0"/>
              <a:t>DOEs </a:t>
            </a:r>
            <a:r>
              <a:rPr lang="en-US" dirty="0"/>
              <a:t>to effectively </a:t>
            </a:r>
            <a:r>
              <a:rPr lang="en-US" dirty="0" smtClean="0"/>
              <a:t>assess/validate local </a:t>
            </a:r>
            <a:r>
              <a:rPr lang="en-US" dirty="0"/>
              <a:t>stakeholder </a:t>
            </a:r>
            <a:r>
              <a:rPr lang="en-US" dirty="0" smtClean="0"/>
              <a:t>consultations</a:t>
            </a:r>
          </a:p>
          <a:p>
            <a:pPr marL="457200" indent="-457200">
              <a:buAutoNum type="arabicParenBoth"/>
            </a:pPr>
            <a:r>
              <a:rPr lang="en-US" dirty="0"/>
              <a:t>E</a:t>
            </a:r>
            <a:r>
              <a:rPr lang="en-US" dirty="0" smtClean="0"/>
              <a:t>nhance </a:t>
            </a:r>
            <a:r>
              <a:rPr lang="en-US" dirty="0"/>
              <a:t>requirements for global stakeholder </a:t>
            </a:r>
            <a:r>
              <a:rPr lang="en-US" dirty="0" smtClean="0"/>
              <a:t>consultations</a:t>
            </a:r>
          </a:p>
          <a:p>
            <a:pPr marL="457200" indent="-457200">
              <a:buAutoNum type="arabicParenBoth"/>
            </a:pPr>
            <a:r>
              <a:rPr lang="en-US" dirty="0"/>
              <a:t>E</a:t>
            </a:r>
            <a:r>
              <a:rPr lang="en-US" dirty="0" smtClean="0"/>
              <a:t>stablish </a:t>
            </a:r>
            <a:r>
              <a:rPr lang="en-US" dirty="0"/>
              <a:t>a grievance mechanism for affected </a:t>
            </a:r>
            <a:r>
              <a:rPr lang="en-US" dirty="0" smtClean="0"/>
              <a:t>stakeholders</a:t>
            </a:r>
            <a:endParaRPr lang="en-US" dirty="0"/>
          </a:p>
          <a:p>
            <a:pPr marL="0" indent="0"/>
            <a:endParaRPr lang="en-US" dirty="0" smtClean="0"/>
          </a:p>
          <a:p>
            <a:pPr marL="0" indent="0"/>
            <a:r>
              <a:rPr lang="en-US" dirty="0" smtClean="0"/>
              <a:t>→ Present a proposal based on submissions from public consultation on CDM validation process: </a:t>
            </a:r>
            <a:r>
              <a:rPr lang="fr-BE" dirty="0" smtClean="0">
                <a:hlinkClick r:id="rId3"/>
              </a:rPr>
              <a:t>http</a:t>
            </a:r>
            <a:r>
              <a:rPr lang="fr-BE" dirty="0">
                <a:hlinkClick r:id="rId3"/>
              </a:rPr>
              <a:t>://cdm.unfccc.int/public_inputs/2011/eb62_02/index.html</a:t>
            </a:r>
            <a:r>
              <a:rPr lang="en-US" dirty="0" smtClean="0"/>
              <a:t> </a:t>
            </a:r>
          </a:p>
        </p:txBody>
      </p:sp>
    </p:spTree>
    <p:extLst>
      <p:ext uri="{BB962C8B-B14F-4D97-AF65-F5344CB8AC3E}">
        <p14:creationId xmlns:p14="http://schemas.microsoft.com/office/powerpoint/2010/main" val="2220769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76600" y="1143000"/>
            <a:ext cx="5181600" cy="3581400"/>
          </a:xfrm>
        </p:spPr>
        <p:txBody>
          <a:bodyPr/>
          <a:lstStyle/>
          <a:p>
            <a:r>
              <a:rPr lang="en-US" sz="2000" b="0" dirty="0" smtClean="0">
                <a:solidFill>
                  <a:srgbClr val="00397E"/>
                </a:solidFill>
              </a:rPr>
              <a:t>We provide </a:t>
            </a:r>
            <a:r>
              <a:rPr lang="en-US" sz="2000" b="0" dirty="0" smtClean="0">
                <a:solidFill>
                  <a:srgbClr val="00397E"/>
                </a:solidFill>
              </a:rPr>
              <a:t>an </a:t>
            </a:r>
            <a:r>
              <a:rPr lang="en-US" sz="2000" dirty="0" smtClean="0">
                <a:solidFill>
                  <a:srgbClr val="00397E"/>
                </a:solidFill>
              </a:rPr>
              <a:t>independent perspective on the CDM</a:t>
            </a:r>
            <a:r>
              <a:rPr lang="en-US" sz="2000" b="0" dirty="0" smtClean="0">
                <a:solidFill>
                  <a:srgbClr val="00397E"/>
                </a:solidFill>
              </a:rPr>
              <a:t> and wider carbon market </a:t>
            </a:r>
            <a:r>
              <a:rPr lang="en-US" sz="2000" b="0" dirty="0" smtClean="0">
                <a:solidFill>
                  <a:srgbClr val="00397E"/>
                </a:solidFill>
              </a:rPr>
              <a:t>developments and </a:t>
            </a:r>
            <a:r>
              <a:rPr lang="en-US" sz="2000" b="0" dirty="0">
                <a:solidFill>
                  <a:srgbClr val="00397E"/>
                </a:solidFill>
              </a:rPr>
              <a:t>advocates for fair and effective climate protection. </a:t>
            </a:r>
            <a:endParaRPr lang="en-US" sz="2000" b="0" dirty="0" smtClean="0">
              <a:solidFill>
                <a:srgbClr val="00397E"/>
              </a:solidFill>
            </a:endParaRPr>
          </a:p>
          <a:p>
            <a:r>
              <a:rPr lang="en-US" sz="2000" b="0" dirty="0" smtClean="0">
                <a:solidFill>
                  <a:srgbClr val="00397E"/>
                </a:solidFill>
              </a:rPr>
              <a:t>We work to </a:t>
            </a:r>
            <a:r>
              <a:rPr lang="en-US" sz="2000" dirty="0" smtClean="0">
                <a:solidFill>
                  <a:srgbClr val="00397E"/>
                </a:solidFill>
              </a:rPr>
              <a:t>empower civil society </a:t>
            </a:r>
            <a:r>
              <a:rPr lang="en-US" sz="2000" b="0" dirty="0" smtClean="0">
                <a:solidFill>
                  <a:srgbClr val="00397E"/>
                </a:solidFill>
              </a:rPr>
              <a:t>around the world to have a strong voice in the CDM by exposing weak governance rules and practices and </a:t>
            </a:r>
            <a:r>
              <a:rPr lang="en-US" sz="2000" b="0" dirty="0" err="1" smtClean="0">
                <a:solidFill>
                  <a:srgbClr val="00397E"/>
                </a:solidFill>
              </a:rPr>
              <a:t>organising</a:t>
            </a:r>
            <a:r>
              <a:rPr lang="en-US" sz="2000" b="0" dirty="0" smtClean="0">
                <a:solidFill>
                  <a:srgbClr val="00397E"/>
                </a:solidFill>
              </a:rPr>
              <a:t> capacity building workshops and providing </a:t>
            </a:r>
            <a:r>
              <a:rPr lang="en-US" sz="2000" b="0" dirty="0" smtClean="0">
                <a:solidFill>
                  <a:srgbClr val="00397E"/>
                </a:solidFill>
              </a:rPr>
              <a:t>tools.</a:t>
            </a:r>
          </a:p>
          <a:p>
            <a:r>
              <a:rPr lang="en-US" sz="2000" dirty="0" smtClean="0">
                <a:solidFill>
                  <a:srgbClr val="00397E"/>
                </a:solidFill>
              </a:rPr>
              <a:t>New </a:t>
            </a:r>
            <a:r>
              <a:rPr lang="en-US" sz="2000" dirty="0">
                <a:solidFill>
                  <a:srgbClr val="00397E"/>
                </a:solidFill>
              </a:rPr>
              <a:t>CDM </a:t>
            </a:r>
            <a:r>
              <a:rPr lang="en-US" sz="2000" dirty="0">
                <a:solidFill>
                  <a:srgbClr val="00397E"/>
                </a:solidFill>
              </a:rPr>
              <a:t>Discussion Forum </a:t>
            </a:r>
            <a:r>
              <a:rPr lang="en-US" sz="2000" b="0" dirty="0">
                <a:solidFill>
                  <a:srgbClr val="00397E"/>
                </a:solidFill>
              </a:rPr>
              <a:t>to foster dialogue between civil society and other CDM stakeholders, such as project developers, auditors, national governments and other policy makers. </a:t>
            </a:r>
            <a:r>
              <a:rPr lang="en-US" sz="2000" b="0" u="sng" dirty="0">
                <a:hlinkClick r:id="rId3"/>
              </a:rPr>
              <a:t>http://forum.cdm-watch.org</a:t>
            </a:r>
            <a:r>
              <a:rPr lang="en-US" sz="2000" b="0" dirty="0">
                <a:solidFill>
                  <a:srgbClr val="00397E"/>
                </a:solidFill>
              </a:rPr>
              <a:t> </a:t>
            </a:r>
            <a:endParaRPr lang="en-US" sz="2000" b="0" dirty="0">
              <a:solidFill>
                <a:srgbClr val="00397E"/>
              </a:solidFill>
            </a:endParaRPr>
          </a:p>
        </p:txBody>
      </p:sp>
      <p:pic>
        <p:nvPicPr>
          <p:cNvPr id="2051" name="Picture 3"/>
          <p:cNvPicPr>
            <a:picLocks noChangeAspect="1" noChangeArrowheads="1"/>
          </p:cNvPicPr>
          <p:nvPr/>
        </p:nvPicPr>
        <p:blipFill>
          <a:blip r:embed="rId4" cstate="print"/>
          <a:srcRect l="24479" t="3704" r="55749" b="11111"/>
          <a:stretch>
            <a:fillRect/>
          </a:stretch>
        </p:blipFill>
        <p:spPr bwMode="auto">
          <a:xfrm>
            <a:off x="76200" y="1219200"/>
            <a:ext cx="3048000" cy="3338285"/>
          </a:xfrm>
          <a:prstGeom prst="rect">
            <a:avLst/>
          </a:prstGeom>
          <a:noFill/>
          <a:ln w="9525">
            <a:noFill/>
            <a:miter lim="800000"/>
            <a:headEnd/>
            <a:tailEnd/>
          </a:ln>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2579" y="5943600"/>
            <a:ext cx="3561421"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95636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6781800" y="6096000"/>
            <a:ext cx="2362200" cy="762000"/>
          </a:xfrm>
          <a:prstGeom prst="rect">
            <a:avLst/>
          </a:prstGeom>
          <a:solidFill>
            <a:schemeClr val="bg1"/>
          </a:solidFill>
          <a:ln w="9525">
            <a:noFill/>
            <a:miter lim="800000"/>
            <a:headEnd/>
            <a:tailEnd/>
          </a:ln>
        </p:spPr>
        <p:txBody>
          <a:bodyPr wrap="none" anchor="ctr"/>
          <a:lstStyle/>
          <a:p>
            <a:pPr eaLnBrk="0" hangingPunct="0"/>
            <a:endParaRPr lang="de-DE"/>
          </a:p>
        </p:txBody>
      </p:sp>
      <p:graphicFrame>
        <p:nvGraphicFramePr>
          <p:cNvPr id="8" name="Inhaltsplatzhalter 4"/>
          <p:cNvGraphicFramePr>
            <a:graphicFrameLocks/>
          </p:cNvGraphicFramePr>
          <p:nvPr>
            <p:extLst>
              <p:ext uri="{D42A27DB-BD31-4B8C-83A1-F6EECF244321}">
                <p14:modId xmlns:p14="http://schemas.microsoft.com/office/powerpoint/2010/main" val="3914569245"/>
              </p:ext>
            </p:extLst>
          </p:nvPr>
        </p:nvGraphicFramePr>
        <p:xfrm>
          <a:off x="228600" y="1574800"/>
          <a:ext cx="8382000" cy="5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447800"/>
            <a:ext cx="8458200" cy="609600"/>
          </a:xfrm>
        </p:spPr>
        <p:txBody>
          <a:bodyPr/>
          <a:lstStyle/>
          <a:p>
            <a:r>
              <a:rPr lang="en-US" sz="2800" dirty="0" smtClean="0"/>
              <a:t>Public participation and stakeholder consultation recognized in </a:t>
            </a:r>
            <a:r>
              <a:rPr lang="en-US" sz="2800" dirty="0"/>
              <a:t>the context of </a:t>
            </a:r>
            <a:r>
              <a:rPr lang="en-US" sz="2800" dirty="0" smtClean="0"/>
              <a:t>climate change</a:t>
            </a:r>
            <a:endParaRPr lang="en-US" sz="3600" dirty="0"/>
          </a:p>
        </p:txBody>
      </p:sp>
      <p:sp>
        <p:nvSpPr>
          <p:cNvPr id="3" name="Subtitle 2"/>
          <p:cNvSpPr>
            <a:spLocks noGrp="1"/>
          </p:cNvSpPr>
          <p:nvPr>
            <p:ph type="subTitle" idx="1"/>
          </p:nvPr>
        </p:nvSpPr>
        <p:spPr>
          <a:xfrm>
            <a:off x="304800" y="2514600"/>
            <a:ext cx="8153400" cy="3733800"/>
          </a:xfrm>
        </p:spPr>
        <p:txBody>
          <a:bodyPr/>
          <a:lstStyle/>
          <a:p>
            <a:r>
              <a:rPr lang="fr-BE" sz="2200" b="0" dirty="0" smtClean="0"/>
              <a:t>UN </a:t>
            </a:r>
            <a:r>
              <a:rPr lang="fr-BE" sz="2200" b="0" dirty="0" err="1"/>
              <a:t>Conference</a:t>
            </a:r>
            <a:r>
              <a:rPr lang="fr-BE" sz="2200" b="0" dirty="0"/>
              <a:t> on </a:t>
            </a:r>
            <a:r>
              <a:rPr lang="fr-BE" sz="2200" b="0" dirty="0" err="1"/>
              <a:t>Environment</a:t>
            </a:r>
            <a:r>
              <a:rPr lang="fr-BE" sz="2200" b="0" dirty="0"/>
              <a:t> and </a:t>
            </a:r>
            <a:r>
              <a:rPr lang="fr-BE" sz="2200" b="0" dirty="0" err="1"/>
              <a:t>Development</a:t>
            </a:r>
            <a:r>
              <a:rPr lang="fr-BE" sz="2200" b="0" dirty="0"/>
              <a:t>, </a:t>
            </a:r>
            <a:r>
              <a:rPr lang="fr-BE" sz="2200" b="0" dirty="0" smtClean="0"/>
              <a:t>Rio </a:t>
            </a:r>
            <a:r>
              <a:rPr lang="fr-BE" sz="2200" b="0" dirty="0" err="1"/>
              <a:t>Declaration</a:t>
            </a:r>
            <a:r>
              <a:rPr lang="fr-BE" sz="2200" b="0" dirty="0"/>
              <a:t> on </a:t>
            </a:r>
            <a:r>
              <a:rPr lang="fr-BE" sz="2200" b="0" dirty="0" err="1"/>
              <a:t>Environment</a:t>
            </a:r>
            <a:r>
              <a:rPr lang="fr-BE" sz="2200" b="0" dirty="0"/>
              <a:t> and </a:t>
            </a:r>
            <a:r>
              <a:rPr lang="fr-BE" sz="2200" b="0" dirty="0" err="1" smtClean="0"/>
              <a:t>Development</a:t>
            </a:r>
            <a:r>
              <a:rPr lang="fr-BE" sz="2200" b="0" dirty="0" smtClean="0"/>
              <a:t>, </a:t>
            </a:r>
            <a:r>
              <a:rPr lang="en-US" sz="2200" b="0" dirty="0" err="1" smtClean="0"/>
              <a:t>princ</a:t>
            </a:r>
            <a:r>
              <a:rPr lang="en-US" sz="2200" b="0" dirty="0" smtClean="0"/>
              <a:t>. 10; Agenda 21, section III (“Strengthening the Role of Major Groups”); </a:t>
            </a:r>
          </a:p>
          <a:p>
            <a:r>
              <a:rPr lang="en-US" sz="2200" b="0" dirty="0" smtClean="0"/>
              <a:t>UN </a:t>
            </a:r>
            <a:r>
              <a:rPr lang="en-US" sz="2200" b="0" dirty="0"/>
              <a:t>Economic Commission </a:t>
            </a:r>
            <a:r>
              <a:rPr lang="en-US" sz="2200" b="0" dirty="0" smtClean="0"/>
              <a:t>for Europe</a:t>
            </a:r>
            <a:r>
              <a:rPr lang="en-US" sz="2200" b="0" dirty="0"/>
              <a:t>, Convention on Access to Information, Public Participation in Decision-Making and Access to Justice </a:t>
            </a:r>
            <a:r>
              <a:rPr lang="en-US" sz="2200" b="0" dirty="0" smtClean="0"/>
              <a:t>in Environmental </a:t>
            </a:r>
            <a:r>
              <a:rPr lang="en-US" sz="2200" b="0" dirty="0"/>
              <a:t>Matters, arts. 6-8 (legally binding on 44 parties to the UNFCCC); </a:t>
            </a:r>
            <a:endParaRPr lang="en-US" sz="2200" b="0" dirty="0" smtClean="0"/>
          </a:p>
          <a:p>
            <a:r>
              <a:rPr lang="en-US" sz="2200" b="0" dirty="0"/>
              <a:t>UN Declaration on the Rights of Indigenous Peoples, art. 19; International Labor Organization</a:t>
            </a:r>
            <a:r>
              <a:rPr lang="en-US" sz="2200" b="0" dirty="0" smtClean="0"/>
              <a:t>,</a:t>
            </a:r>
            <a:endParaRPr lang="en-US" sz="2200" b="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71600"/>
            <a:ext cx="8534400" cy="609600"/>
          </a:xfrm>
        </p:spPr>
        <p:txBody>
          <a:bodyPr/>
          <a:lstStyle/>
          <a:p>
            <a:r>
              <a:rPr lang="en-US" sz="2800" dirty="0" smtClean="0"/>
              <a:t>Current </a:t>
            </a:r>
            <a:r>
              <a:rPr lang="en-US" sz="2800" dirty="0"/>
              <a:t>guidance </a:t>
            </a:r>
            <a:r>
              <a:rPr lang="en-US" sz="2800" dirty="0" smtClean="0"/>
              <a:t>on local stakeholder consultation (SC)</a:t>
            </a:r>
            <a:endParaRPr lang="en-US" sz="3600" dirty="0"/>
          </a:p>
        </p:txBody>
      </p:sp>
      <p:sp>
        <p:nvSpPr>
          <p:cNvPr id="3" name="Subtitle 2"/>
          <p:cNvSpPr>
            <a:spLocks noGrp="1"/>
          </p:cNvSpPr>
          <p:nvPr>
            <p:ph type="subTitle" idx="1"/>
          </p:nvPr>
        </p:nvSpPr>
        <p:spPr>
          <a:xfrm>
            <a:off x="533400" y="2209800"/>
            <a:ext cx="7620000" cy="3733800"/>
          </a:xfrm>
        </p:spPr>
        <p:txBody>
          <a:bodyPr/>
          <a:lstStyle/>
          <a:p>
            <a:r>
              <a:rPr lang="en-US" b="0" kern="1200" dirty="0">
                <a:latin typeface="Arial" charset="0"/>
                <a:ea typeface="ＭＳ Ｐゴシック" pitchFamily="64" charset="-128"/>
                <a:cs typeface="ＭＳ Ｐゴシック" pitchFamily="-112" charset="-128"/>
              </a:rPr>
              <a:t>Paragraphs 40-42 and 128-130 </a:t>
            </a:r>
            <a:r>
              <a:rPr lang="en-US" b="0" kern="1200" dirty="0" smtClean="0">
                <a:latin typeface="Arial" charset="0"/>
                <a:ea typeface="ＭＳ Ｐゴシック" pitchFamily="64" charset="-128"/>
                <a:cs typeface="ＭＳ Ｐゴシック" pitchFamily="-112" charset="-128"/>
              </a:rPr>
              <a:t>VVM provide some rules but do </a:t>
            </a:r>
            <a:r>
              <a:rPr lang="en-US" b="0" kern="1200" dirty="0">
                <a:latin typeface="Arial" charset="0"/>
                <a:ea typeface="ＭＳ Ｐゴシック" pitchFamily="64" charset="-128"/>
                <a:cs typeface="ＭＳ Ｐゴシック" pitchFamily="-112" charset="-128"/>
              </a:rPr>
              <a:t>not specify </a:t>
            </a:r>
            <a:r>
              <a:rPr lang="en-US" i="1" kern="1200" dirty="0">
                <a:latin typeface="Arial" charset="0"/>
                <a:ea typeface="ＭＳ Ｐゴシック" pitchFamily="64" charset="-128"/>
                <a:cs typeface="ＭＳ Ｐゴシック" pitchFamily="-112" charset="-128"/>
              </a:rPr>
              <a:t>how</a:t>
            </a:r>
            <a:r>
              <a:rPr lang="en-US" b="0" kern="1200" dirty="0">
                <a:latin typeface="Arial" charset="0"/>
                <a:ea typeface="ＭＳ Ｐゴシック" pitchFamily="64" charset="-128"/>
                <a:cs typeface="ＭＳ Ｐゴシック" pitchFamily="-112" charset="-128"/>
              </a:rPr>
              <a:t> local stakeholder consultations should be undertaken. </a:t>
            </a:r>
            <a:endParaRPr lang="en-US" b="0" kern="1200" dirty="0" smtClean="0">
              <a:latin typeface="Arial" charset="0"/>
              <a:ea typeface="ＭＳ Ｐゴシック" pitchFamily="64" charset="-128"/>
              <a:cs typeface="ＭＳ Ｐゴシック" pitchFamily="-112" charset="-128"/>
            </a:endParaRPr>
          </a:p>
          <a:p>
            <a:r>
              <a:rPr lang="en-US" b="0" kern="1200" dirty="0" smtClean="0">
                <a:latin typeface="Arial" charset="0"/>
                <a:ea typeface="ＭＳ Ｐゴシック" pitchFamily="64" charset="-128"/>
                <a:cs typeface="ＭＳ Ｐゴシック" pitchFamily="-112" charset="-128"/>
              </a:rPr>
              <a:t>The </a:t>
            </a:r>
            <a:r>
              <a:rPr lang="en-US" b="0" kern="1200" dirty="0">
                <a:latin typeface="Arial" charset="0"/>
                <a:ea typeface="ＭＳ Ｐゴシック" pitchFamily="64" charset="-128"/>
                <a:cs typeface="ＭＳ Ｐゴシック" pitchFamily="-112" charset="-128"/>
              </a:rPr>
              <a:t>lack of specificity creates the </a:t>
            </a:r>
            <a:r>
              <a:rPr lang="en-US" kern="1200" dirty="0">
                <a:latin typeface="Arial" charset="0"/>
                <a:ea typeface="ＭＳ Ｐゴシック" pitchFamily="64" charset="-128"/>
                <a:cs typeface="ＭＳ Ｐゴシック" pitchFamily="-112" charset="-128"/>
              </a:rPr>
              <a:t>risk</a:t>
            </a:r>
            <a:r>
              <a:rPr lang="en-US" b="0" kern="1200" dirty="0">
                <a:latin typeface="Arial" charset="0"/>
                <a:ea typeface="ＭＳ Ｐゴシック" pitchFamily="64" charset="-128"/>
                <a:cs typeface="ＭＳ Ｐゴシック" pitchFamily="-112" charset="-128"/>
              </a:rPr>
              <a:t> that CDM </a:t>
            </a:r>
            <a:r>
              <a:rPr lang="en-US" b="0" kern="1200" dirty="0" smtClean="0">
                <a:latin typeface="Arial" charset="0"/>
                <a:ea typeface="ＭＳ Ｐゴシック" pitchFamily="64" charset="-128"/>
                <a:cs typeface="ＭＳ Ｐゴシック" pitchFamily="-112" charset="-128"/>
              </a:rPr>
              <a:t>project developers undertake </a:t>
            </a:r>
            <a:r>
              <a:rPr lang="en-US" kern="1200" dirty="0" smtClean="0">
                <a:latin typeface="Arial" charset="0"/>
                <a:ea typeface="ＭＳ Ｐゴシック" pitchFamily="64" charset="-128"/>
                <a:cs typeface="ＭＳ Ｐゴシック" pitchFamily="-112" charset="-128"/>
              </a:rPr>
              <a:t>superficial</a:t>
            </a:r>
            <a:r>
              <a:rPr lang="en-US" b="0" kern="1200" dirty="0" smtClean="0">
                <a:latin typeface="Arial" charset="0"/>
                <a:ea typeface="ＭＳ Ｐゴシック" pitchFamily="64" charset="-128"/>
                <a:cs typeface="ＭＳ Ｐゴシック" pitchFamily="-112" charset="-128"/>
              </a:rPr>
              <a:t> </a:t>
            </a:r>
            <a:r>
              <a:rPr lang="en-US" b="0" kern="1200" dirty="0">
                <a:latin typeface="Arial" charset="0"/>
                <a:ea typeface="ＭＳ Ｐゴシック" pitchFamily="64" charset="-128"/>
                <a:cs typeface="ＭＳ Ｐゴシック" pitchFamily="-112" charset="-128"/>
              </a:rPr>
              <a:t>local </a:t>
            </a:r>
            <a:r>
              <a:rPr lang="en-US" b="0" kern="1200" dirty="0" smtClean="0">
                <a:latin typeface="Arial" charset="0"/>
                <a:ea typeface="ＭＳ Ｐゴシック" pitchFamily="64" charset="-128"/>
                <a:cs typeface="ＭＳ Ｐゴシック" pitchFamily="-112" charset="-128"/>
              </a:rPr>
              <a:t>SC</a:t>
            </a:r>
          </a:p>
          <a:p>
            <a:r>
              <a:rPr lang="en-US" b="0" kern="1200" dirty="0">
                <a:latin typeface="Arial" charset="0"/>
                <a:ea typeface="ＭＳ Ｐゴシック" pitchFamily="64" charset="-128"/>
                <a:cs typeface="ＭＳ Ｐゴシック" pitchFamily="-112" charset="-128"/>
              </a:rPr>
              <a:t>L</a:t>
            </a:r>
            <a:r>
              <a:rPr lang="en-US" b="0" kern="1200" dirty="0" smtClean="0">
                <a:latin typeface="Arial" charset="0"/>
                <a:ea typeface="ＭＳ Ｐゴシック" pitchFamily="64" charset="-128"/>
                <a:cs typeface="ＭＳ Ｐゴシック" pitchFamily="-112" charset="-128"/>
              </a:rPr>
              <a:t>ack of validation guidelines for DOEs risk that projects with </a:t>
            </a:r>
            <a:r>
              <a:rPr lang="en-US" kern="1200" dirty="0" smtClean="0">
                <a:latin typeface="Arial" charset="0"/>
                <a:ea typeface="ＭＳ Ｐゴシック" pitchFamily="64" charset="-128"/>
                <a:cs typeface="ＭＳ Ｐゴシック" pitchFamily="-112" charset="-128"/>
              </a:rPr>
              <a:t>inadequate</a:t>
            </a:r>
            <a:r>
              <a:rPr lang="en-US" b="0" kern="1200" dirty="0" smtClean="0">
                <a:latin typeface="Arial" charset="0"/>
                <a:ea typeface="ＭＳ Ｐゴシック" pitchFamily="64" charset="-128"/>
                <a:cs typeface="ＭＳ Ｐゴシック" pitchFamily="-112" charset="-128"/>
              </a:rPr>
              <a:t> stakeholder </a:t>
            </a:r>
            <a:r>
              <a:rPr lang="en-US" b="0" kern="1200" dirty="0">
                <a:latin typeface="Arial" charset="0"/>
                <a:ea typeface="ＭＳ Ｐゴシック" pitchFamily="64" charset="-128"/>
                <a:cs typeface="ＭＳ Ｐゴシック" pitchFamily="-112" charset="-128"/>
              </a:rPr>
              <a:t>consultation </a:t>
            </a:r>
            <a:r>
              <a:rPr lang="en-US" b="0" kern="1200" dirty="0" smtClean="0">
                <a:latin typeface="Arial" charset="0"/>
                <a:ea typeface="ＭＳ Ｐゴシック" pitchFamily="64" charset="-128"/>
                <a:cs typeface="ＭＳ Ｐゴシック" pitchFamily="-112" charset="-128"/>
              </a:rPr>
              <a:t>get registered </a:t>
            </a:r>
            <a:endParaRPr lang="fr-BE" b="0" kern="1200" dirty="0">
              <a:latin typeface="Arial" charset="0"/>
              <a:ea typeface="ＭＳ Ｐゴシック" pitchFamily="64" charset="-128"/>
              <a:cs typeface="ＭＳ Ｐゴシック" pitchFamily="-112" charset="-128"/>
            </a:endParaRPr>
          </a:p>
        </p:txBody>
      </p:sp>
    </p:spTree>
    <p:extLst>
      <p:ext uri="{BB962C8B-B14F-4D97-AF65-F5344CB8AC3E}">
        <p14:creationId xmlns:p14="http://schemas.microsoft.com/office/powerpoint/2010/main" val="2338303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71600"/>
            <a:ext cx="8382000" cy="609600"/>
          </a:xfrm>
        </p:spPr>
        <p:txBody>
          <a:bodyPr/>
          <a:lstStyle/>
          <a:p>
            <a:r>
              <a:rPr lang="en-US" sz="2800" dirty="0" smtClean="0"/>
              <a:t>Examples of SC shortcomings reported by CDM Watch Network members</a:t>
            </a:r>
            <a:endParaRPr lang="en-US" sz="3600" dirty="0"/>
          </a:p>
        </p:txBody>
      </p:sp>
      <p:sp>
        <p:nvSpPr>
          <p:cNvPr id="3" name="Subtitle 2"/>
          <p:cNvSpPr>
            <a:spLocks noGrp="1"/>
          </p:cNvSpPr>
          <p:nvPr>
            <p:ph type="subTitle" idx="1"/>
          </p:nvPr>
        </p:nvSpPr>
        <p:spPr>
          <a:xfrm>
            <a:off x="381000" y="2133600"/>
            <a:ext cx="8534400" cy="4648200"/>
          </a:xfrm>
        </p:spPr>
        <p:txBody>
          <a:bodyPr/>
          <a:lstStyle/>
          <a:p>
            <a:pPr>
              <a:buFontTx/>
              <a:buChar char="-"/>
            </a:pPr>
            <a:r>
              <a:rPr lang="en-US" b="0" kern="1200" dirty="0" smtClean="0">
                <a:solidFill>
                  <a:srgbClr val="C00000"/>
                </a:solidFill>
                <a:latin typeface="Arial" charset="0"/>
                <a:ea typeface="ＭＳ Ｐゴシック" pitchFamily="64" charset="-128"/>
                <a:cs typeface="ＭＳ Ｐゴシック" pitchFamily="-112" charset="-128"/>
              </a:rPr>
              <a:t>Only local stakeholders likely to be favorable to the project are invited, other more critical ones are not</a:t>
            </a:r>
          </a:p>
          <a:p>
            <a:pPr>
              <a:buFontTx/>
              <a:buChar char="-"/>
            </a:pPr>
            <a:r>
              <a:rPr lang="en-US" b="0" kern="1200" dirty="0" smtClean="0">
                <a:solidFill>
                  <a:srgbClr val="C00000"/>
                </a:solidFill>
                <a:latin typeface="Arial" charset="0"/>
                <a:ea typeface="ＭＳ Ｐゴシック" pitchFamily="64" charset="-128"/>
                <a:cs typeface="ＭＳ Ｐゴシック" pitchFamily="-112" charset="-128"/>
              </a:rPr>
              <a:t>Only local authorities are being invited</a:t>
            </a:r>
          </a:p>
          <a:p>
            <a:pPr>
              <a:buFontTx/>
              <a:buChar char="-"/>
            </a:pPr>
            <a:r>
              <a:rPr lang="en-US" b="0" kern="1200" dirty="0" smtClean="0">
                <a:solidFill>
                  <a:srgbClr val="C00000"/>
                </a:solidFill>
                <a:latin typeface="Arial" charset="0"/>
                <a:ea typeface="ＭＳ Ｐゴシック" pitchFamily="64" charset="-128"/>
                <a:cs typeface="ＭＳ Ｐゴシック" pitchFamily="-112" charset="-128"/>
              </a:rPr>
              <a:t>Notice of the consultation does not reach the local stakeholders, or reaches them too late</a:t>
            </a:r>
          </a:p>
          <a:p>
            <a:pPr>
              <a:buFontTx/>
              <a:buChar char="-"/>
            </a:pPr>
            <a:r>
              <a:rPr lang="en-US" b="0" kern="1200" dirty="0" smtClean="0">
                <a:solidFill>
                  <a:srgbClr val="C00000"/>
                </a:solidFill>
                <a:latin typeface="Arial" charset="0"/>
                <a:ea typeface="ＭＳ Ｐゴシック" pitchFamily="64" charset="-128"/>
                <a:cs typeface="ＭＳ Ｐゴシック" pitchFamily="-112" charset="-128"/>
              </a:rPr>
              <a:t>The information provided at the local consultation does not reflect the realities of the project </a:t>
            </a:r>
          </a:p>
          <a:p>
            <a:pPr>
              <a:buFontTx/>
              <a:buChar char="-"/>
            </a:pPr>
            <a:r>
              <a:rPr lang="en-US" b="0" kern="1200" dirty="0" smtClean="0">
                <a:solidFill>
                  <a:srgbClr val="C00000"/>
                </a:solidFill>
                <a:latin typeface="Arial" charset="0"/>
                <a:ea typeface="ＭＳ Ｐゴシック" pitchFamily="64" charset="-128"/>
                <a:cs typeface="ＭＳ Ｐゴシック" pitchFamily="-112" charset="-128"/>
              </a:rPr>
              <a:t>Critical stakeholders are being threatened and forced to sign blank approval documents</a:t>
            </a:r>
          </a:p>
          <a:p>
            <a:pPr>
              <a:buFontTx/>
              <a:buChar char="-"/>
            </a:pPr>
            <a:r>
              <a:rPr lang="en-US" b="0" kern="1200" dirty="0" smtClean="0">
                <a:solidFill>
                  <a:srgbClr val="C00000"/>
                </a:solidFill>
                <a:latin typeface="Arial" charset="0"/>
                <a:ea typeface="ＭＳ Ｐゴシック" pitchFamily="64" charset="-128"/>
                <a:cs typeface="ＭＳ Ｐゴシック" pitchFamily="-112" charset="-128"/>
              </a:rPr>
              <a:t>Benefits promised during the SC are not being </a:t>
            </a:r>
            <a:r>
              <a:rPr lang="en-US" b="0" kern="1200" dirty="0" err="1" smtClean="0">
                <a:solidFill>
                  <a:srgbClr val="C00000"/>
                </a:solidFill>
                <a:latin typeface="Arial" charset="0"/>
                <a:ea typeface="ＭＳ Ｐゴシック" pitchFamily="64" charset="-128"/>
                <a:cs typeface="ＭＳ Ｐゴシック" pitchFamily="-112" charset="-128"/>
              </a:rPr>
              <a:t>realised</a:t>
            </a:r>
            <a:endParaRPr lang="en-US" b="0" kern="1200" dirty="0" smtClean="0">
              <a:solidFill>
                <a:srgbClr val="C00000"/>
              </a:solidFill>
              <a:latin typeface="Arial" charset="0"/>
              <a:ea typeface="ＭＳ Ｐゴシック" pitchFamily="64" charset="-128"/>
              <a:cs typeface="ＭＳ Ｐゴシック" pitchFamily="-112" charset="-128"/>
            </a:endParaRPr>
          </a:p>
          <a:p>
            <a:pPr>
              <a:buFontTx/>
              <a:buChar char="-"/>
            </a:pPr>
            <a:endParaRPr lang="fr-BE" b="0" kern="1200" dirty="0">
              <a:latin typeface="Arial" charset="0"/>
              <a:ea typeface="ＭＳ Ｐゴシック" pitchFamily="64" charset="-128"/>
              <a:cs typeface="ＭＳ Ｐゴシック" pitchFamily="-112" charset="-128"/>
            </a:endParaRPr>
          </a:p>
          <a:p>
            <a:pPr marL="0" indent="0"/>
            <a:endParaRPr lang="en-US" u="sng" kern="1200" dirty="0" smtClean="0">
              <a:latin typeface="Arial" charset="0"/>
              <a:ea typeface="ＭＳ Ｐゴシック" pitchFamily="64" charset="-128"/>
              <a:cs typeface="ＭＳ Ｐゴシック" pitchFamily="-112" charset="-128"/>
            </a:endParaRPr>
          </a:p>
          <a:p>
            <a:pPr marL="0" indent="0"/>
            <a:endParaRPr lang="fr-BE" kern="1200" dirty="0">
              <a:latin typeface="Arial" charset="0"/>
              <a:ea typeface="ＭＳ Ｐゴシック" pitchFamily="64" charset="-128"/>
              <a:cs typeface="ＭＳ Ｐゴシック" pitchFamily="-112" charset="-128"/>
            </a:endParaRPr>
          </a:p>
          <a:p>
            <a:pPr marL="0" lvl="0" indent="0"/>
            <a:endParaRPr lang="en-US" dirty="0"/>
          </a:p>
        </p:txBody>
      </p:sp>
    </p:spTree>
    <p:extLst>
      <p:ext uri="{BB962C8B-B14F-4D97-AF65-F5344CB8AC3E}">
        <p14:creationId xmlns:p14="http://schemas.microsoft.com/office/powerpoint/2010/main" val="12400687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133600"/>
            <a:ext cx="8153400" cy="4572000"/>
          </a:xfrm>
        </p:spPr>
        <p:txBody>
          <a:bodyPr/>
          <a:lstStyle/>
          <a:p>
            <a:pPr>
              <a:buFont typeface="Arial" pitchFamily="34" charset="0"/>
              <a:buChar char="•"/>
            </a:pPr>
            <a:r>
              <a:rPr lang="en-US" sz="2200" b="0" dirty="0" smtClean="0"/>
              <a:t>Communications </a:t>
            </a:r>
            <a:r>
              <a:rPr lang="en-US" sz="2200" b="0" dirty="0"/>
              <a:t>with local </a:t>
            </a:r>
            <a:r>
              <a:rPr lang="en-US" sz="2200" b="0" dirty="0" smtClean="0"/>
              <a:t>stakeholders should be </a:t>
            </a:r>
            <a:r>
              <a:rPr lang="en-US" sz="2200" dirty="0" smtClean="0"/>
              <a:t>translated </a:t>
            </a:r>
            <a:r>
              <a:rPr lang="en-US" sz="2200" dirty="0"/>
              <a:t>into the local language(s) </a:t>
            </a:r>
            <a:r>
              <a:rPr lang="en-US" sz="2200" b="0" dirty="0" smtClean="0"/>
              <a:t>and written </a:t>
            </a:r>
            <a:r>
              <a:rPr lang="en-US" sz="2200" b="0" dirty="0"/>
              <a:t>in </a:t>
            </a:r>
            <a:r>
              <a:rPr lang="en-US" sz="2200" dirty="0"/>
              <a:t>non-technical </a:t>
            </a:r>
            <a:r>
              <a:rPr lang="en-US" sz="2200" dirty="0" smtClean="0"/>
              <a:t>terms</a:t>
            </a:r>
            <a:endParaRPr lang="en-US" sz="2200" b="0" dirty="0" smtClean="0"/>
          </a:p>
          <a:p>
            <a:pPr>
              <a:buFont typeface="Arial" pitchFamily="34" charset="0"/>
              <a:buChar char="•"/>
            </a:pPr>
            <a:r>
              <a:rPr lang="en-US" sz="2200" b="0" dirty="0" smtClean="0"/>
              <a:t>Communications and notice </a:t>
            </a:r>
            <a:r>
              <a:rPr lang="en-US" sz="2200" b="0" dirty="0"/>
              <a:t>should be clear, </a:t>
            </a:r>
            <a:r>
              <a:rPr lang="en-US" sz="2200" b="0" dirty="0" smtClean="0"/>
              <a:t>detailed, </a:t>
            </a:r>
            <a:r>
              <a:rPr lang="en-US" sz="2200" b="0" dirty="0"/>
              <a:t>and distributed by </a:t>
            </a:r>
            <a:r>
              <a:rPr lang="en-US" sz="2200" dirty="0"/>
              <a:t>appropriate and effective means </a:t>
            </a:r>
            <a:r>
              <a:rPr lang="en-US" sz="2200" b="0" dirty="0"/>
              <a:t>(</a:t>
            </a:r>
            <a:r>
              <a:rPr lang="en-US" sz="2200" b="0" i="1" dirty="0"/>
              <a:t>e.g.</a:t>
            </a:r>
            <a:r>
              <a:rPr lang="en-US" sz="2200" b="0" dirty="0"/>
              <a:t>, in community centers, churches, </a:t>
            </a:r>
            <a:r>
              <a:rPr lang="en-US" sz="2200" b="0" dirty="0" smtClean="0"/>
              <a:t>libraries, schools </a:t>
            </a:r>
            <a:r>
              <a:rPr lang="en-US" sz="2200" b="0" dirty="0"/>
              <a:t>and </a:t>
            </a:r>
            <a:r>
              <a:rPr lang="en-US" sz="2200" b="0" dirty="0" smtClean="0"/>
              <a:t>media) </a:t>
            </a:r>
          </a:p>
          <a:p>
            <a:pPr>
              <a:buFont typeface="Arial" pitchFamily="34" charset="0"/>
              <a:buChar char="•"/>
            </a:pPr>
            <a:r>
              <a:rPr lang="en-US" sz="2200" b="0" dirty="0" smtClean="0"/>
              <a:t>If </a:t>
            </a:r>
            <a:r>
              <a:rPr lang="en-US" sz="2200" b="0" dirty="0"/>
              <a:t>a significant part of the population is </a:t>
            </a:r>
            <a:r>
              <a:rPr lang="en-US" sz="2200" dirty="0"/>
              <a:t>illiterate</a:t>
            </a:r>
            <a:r>
              <a:rPr lang="en-US" sz="2200" b="0" dirty="0"/>
              <a:t>, then </a:t>
            </a:r>
            <a:r>
              <a:rPr lang="en-US" sz="2200" b="0" dirty="0" smtClean="0"/>
              <a:t>the information </a:t>
            </a:r>
            <a:r>
              <a:rPr lang="en-US" sz="2200" b="0" dirty="0"/>
              <a:t>must be provided </a:t>
            </a:r>
            <a:r>
              <a:rPr lang="en-US" sz="2200" dirty="0"/>
              <a:t>orally</a:t>
            </a:r>
            <a:r>
              <a:rPr lang="en-US" sz="2200" b="0" dirty="0"/>
              <a:t> (</a:t>
            </a:r>
            <a:r>
              <a:rPr lang="en-US" sz="2200" b="0" i="1" dirty="0"/>
              <a:t>e.g.</a:t>
            </a:r>
            <a:r>
              <a:rPr lang="en-US" sz="2200" b="0" dirty="0"/>
              <a:t>, through in-person meetings and radio</a:t>
            </a:r>
            <a:r>
              <a:rPr lang="en-US" sz="2200" b="0" dirty="0" smtClean="0"/>
              <a:t>)</a:t>
            </a:r>
          </a:p>
          <a:p>
            <a:pPr>
              <a:buFont typeface="Arial" pitchFamily="34" charset="0"/>
              <a:buChar char="•"/>
            </a:pPr>
            <a:r>
              <a:rPr lang="en-US" sz="2200" b="0" dirty="0"/>
              <a:t>Project participants must give </a:t>
            </a:r>
            <a:r>
              <a:rPr lang="en-US" sz="2200" dirty="0"/>
              <a:t>timely notice </a:t>
            </a:r>
            <a:r>
              <a:rPr lang="en-US" sz="2200" b="0" dirty="0"/>
              <a:t>of opportunities for </a:t>
            </a:r>
            <a:r>
              <a:rPr lang="en-US" sz="2200" b="0" dirty="0" smtClean="0"/>
              <a:t>local stakeholders </a:t>
            </a:r>
            <a:r>
              <a:rPr lang="en-US" sz="2200" b="0" dirty="0"/>
              <a:t>to participate in the consultation </a:t>
            </a:r>
            <a:r>
              <a:rPr lang="en-US" sz="2200" b="0" dirty="0" smtClean="0"/>
              <a:t>process</a:t>
            </a:r>
            <a:endParaRPr lang="en-US" sz="2200" b="0" dirty="0"/>
          </a:p>
          <a:p>
            <a:endParaRPr lang="en-US" sz="2000" dirty="0" smtClean="0"/>
          </a:p>
        </p:txBody>
      </p:sp>
      <p:sp>
        <p:nvSpPr>
          <p:cNvPr id="6" name="Title 1"/>
          <p:cNvSpPr>
            <a:spLocks noGrp="1"/>
          </p:cNvSpPr>
          <p:nvPr>
            <p:ph type="ctrTitle"/>
          </p:nvPr>
        </p:nvSpPr>
        <p:spPr>
          <a:xfrm>
            <a:off x="381000" y="1295400"/>
            <a:ext cx="8229600" cy="685800"/>
          </a:xfrm>
        </p:spPr>
        <p:txBody>
          <a:bodyPr/>
          <a:lstStyle/>
          <a:p>
            <a:r>
              <a:rPr lang="en-US" sz="2800" dirty="0" smtClean="0"/>
              <a:t>Essential requirements for meaningful local SC (1)</a:t>
            </a:r>
            <a:endParaRPr lang="en-US" sz="2800" dirty="0"/>
          </a:p>
        </p:txBody>
      </p:sp>
    </p:spTree>
    <p:extLst>
      <p:ext uri="{BB962C8B-B14F-4D97-AF65-F5344CB8AC3E}">
        <p14:creationId xmlns:p14="http://schemas.microsoft.com/office/powerpoint/2010/main" val="15718530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295400"/>
            <a:ext cx="8229600" cy="685800"/>
          </a:xfrm>
        </p:spPr>
        <p:txBody>
          <a:bodyPr/>
          <a:lstStyle/>
          <a:p>
            <a:r>
              <a:rPr lang="en-US" sz="2800" dirty="0" smtClean="0"/>
              <a:t>Essential requirements for meaningful local SC (2)</a:t>
            </a:r>
            <a:endParaRPr lang="en-US" sz="2800" dirty="0"/>
          </a:p>
        </p:txBody>
      </p:sp>
      <p:sp>
        <p:nvSpPr>
          <p:cNvPr id="3" name="Subtitle 2"/>
          <p:cNvSpPr>
            <a:spLocks noGrp="1"/>
          </p:cNvSpPr>
          <p:nvPr>
            <p:ph type="subTitle" idx="1"/>
          </p:nvPr>
        </p:nvSpPr>
        <p:spPr>
          <a:xfrm>
            <a:off x="381000" y="2133600"/>
            <a:ext cx="8153400" cy="4572000"/>
          </a:xfrm>
        </p:spPr>
        <p:txBody>
          <a:bodyPr/>
          <a:lstStyle/>
          <a:p>
            <a:pPr>
              <a:buFontTx/>
              <a:buChar char="-"/>
            </a:pPr>
            <a:r>
              <a:rPr lang="en-US" sz="2200" b="0" dirty="0" smtClean="0"/>
              <a:t>Rules </a:t>
            </a:r>
            <a:r>
              <a:rPr lang="en-US" sz="2200" b="0" dirty="0"/>
              <a:t>should require a minimum of </a:t>
            </a:r>
            <a:r>
              <a:rPr lang="en-US" sz="2200" dirty="0"/>
              <a:t>two rounds </a:t>
            </a:r>
            <a:r>
              <a:rPr lang="en-US" sz="2200" dirty="0" smtClean="0"/>
              <a:t>of stakeholder </a:t>
            </a:r>
            <a:r>
              <a:rPr lang="en-US" sz="2200" b="0" dirty="0"/>
              <a:t>consultations, including at least one physical </a:t>
            </a:r>
            <a:r>
              <a:rPr lang="en-US" sz="2200" b="0" dirty="0" smtClean="0"/>
              <a:t>meeting</a:t>
            </a:r>
            <a:r>
              <a:rPr lang="en-US" sz="2200" b="0" dirty="0"/>
              <a:t> </a:t>
            </a:r>
            <a:r>
              <a:rPr lang="en-US" sz="2200" b="0" dirty="0" smtClean="0"/>
              <a:t>and notice</a:t>
            </a:r>
            <a:r>
              <a:rPr lang="en-US" sz="2200" b="0" dirty="0"/>
              <a:t>, organization, and </a:t>
            </a:r>
            <a:r>
              <a:rPr lang="en-US" sz="2200" b="0" dirty="0" smtClean="0"/>
              <a:t>timing thereof</a:t>
            </a:r>
          </a:p>
          <a:p>
            <a:pPr>
              <a:buFontTx/>
              <a:buChar char="-"/>
            </a:pPr>
            <a:r>
              <a:rPr lang="en-US" sz="2200" dirty="0"/>
              <a:t>Timing</a:t>
            </a:r>
            <a:r>
              <a:rPr lang="en-US" sz="2200" b="0" dirty="0"/>
              <a:t>: </a:t>
            </a:r>
            <a:r>
              <a:rPr lang="en-US" sz="2200" b="0" dirty="0" smtClean="0"/>
              <a:t>1</a:t>
            </a:r>
            <a:r>
              <a:rPr lang="en-US" sz="2200" b="0" baseline="30000" dirty="0" smtClean="0"/>
              <a:t>st</a:t>
            </a:r>
            <a:r>
              <a:rPr lang="en-US" sz="2200" b="0" dirty="0" smtClean="0"/>
              <a:t> SC </a:t>
            </a:r>
            <a:r>
              <a:rPr lang="en-US" sz="2200" b="0" dirty="0"/>
              <a:t>must be undertaken at the design-stage of the project where the project developer is still willing to adapt changes</a:t>
            </a:r>
          </a:p>
          <a:p>
            <a:pPr>
              <a:buFontTx/>
              <a:buChar char="-"/>
            </a:pPr>
            <a:r>
              <a:rPr lang="en-US" sz="2200" b="0" dirty="0" smtClean="0"/>
              <a:t>At least following local stakeholders should be invited:</a:t>
            </a:r>
          </a:p>
          <a:p>
            <a:pPr lvl="1">
              <a:buFontTx/>
              <a:buChar char="-"/>
            </a:pPr>
            <a:r>
              <a:rPr lang="en-US" sz="1800" b="0" dirty="0" smtClean="0"/>
              <a:t>Local </a:t>
            </a:r>
            <a:r>
              <a:rPr lang="en-US" sz="1800" b="0" dirty="0"/>
              <a:t>people impacted by the project or their official </a:t>
            </a:r>
            <a:r>
              <a:rPr lang="en-US" sz="1800" b="0" dirty="0" smtClean="0"/>
              <a:t>representatives</a:t>
            </a:r>
            <a:endParaRPr lang="fr-BE" sz="1800" dirty="0"/>
          </a:p>
          <a:p>
            <a:pPr lvl="1">
              <a:buFontTx/>
              <a:buChar char="-"/>
            </a:pPr>
            <a:r>
              <a:rPr lang="en-US" sz="1800" dirty="0"/>
              <a:t>Local </a:t>
            </a:r>
            <a:r>
              <a:rPr lang="en-US" sz="1800" dirty="0"/>
              <a:t>policy makers and representatives of local </a:t>
            </a:r>
            <a:r>
              <a:rPr lang="en-US" sz="1800" dirty="0"/>
              <a:t>authorities</a:t>
            </a:r>
            <a:endParaRPr lang="fr-BE" sz="1800" dirty="0"/>
          </a:p>
          <a:p>
            <a:pPr lvl="1">
              <a:buFontTx/>
              <a:buChar char="-"/>
            </a:pPr>
            <a:r>
              <a:rPr lang="en-US" sz="1800" dirty="0"/>
              <a:t>An </a:t>
            </a:r>
            <a:r>
              <a:rPr lang="en-US" sz="1800" dirty="0"/>
              <a:t>official representative of the DNA of the host country of the project </a:t>
            </a:r>
            <a:endParaRPr lang="fr-BE" sz="1800" dirty="0"/>
          </a:p>
          <a:p>
            <a:pPr lvl="1">
              <a:buFontTx/>
              <a:buChar char="-"/>
            </a:pPr>
            <a:r>
              <a:rPr lang="en-US" sz="1800" dirty="0"/>
              <a:t>Local NGOs working on topics relevant to the </a:t>
            </a:r>
            <a:r>
              <a:rPr lang="en-US" sz="1800" dirty="0" smtClean="0"/>
              <a:t>project</a:t>
            </a:r>
          </a:p>
          <a:p>
            <a:pPr lvl="1">
              <a:buFontTx/>
              <a:buChar char="-"/>
            </a:pPr>
            <a:r>
              <a:rPr lang="en-US" sz="1800" dirty="0" smtClean="0"/>
              <a:t>The DOE selected to validate the project</a:t>
            </a:r>
            <a:endParaRPr lang="fr-BE" sz="1800" dirty="0"/>
          </a:p>
          <a:p>
            <a:pPr marL="0" indent="0"/>
            <a:endParaRPr lang="en-US" sz="2200" b="0" dirty="0" smtClean="0"/>
          </a:p>
          <a:p>
            <a:endParaRPr lang="en-US" sz="2000" dirty="0" smtClean="0"/>
          </a:p>
        </p:txBody>
      </p:sp>
    </p:spTree>
    <p:extLst>
      <p:ext uri="{BB962C8B-B14F-4D97-AF65-F5344CB8AC3E}">
        <p14:creationId xmlns:p14="http://schemas.microsoft.com/office/powerpoint/2010/main" val="4150928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924800" cy="685800"/>
          </a:xfrm>
        </p:spPr>
        <p:txBody>
          <a:bodyPr/>
          <a:lstStyle/>
          <a:p>
            <a:r>
              <a:rPr lang="en-US" sz="2800" dirty="0" smtClean="0"/>
              <a:t>Current CDM rules for SC validation are vague and do not provide standards</a:t>
            </a:r>
            <a:endParaRPr lang="en-US" sz="2800" dirty="0"/>
          </a:p>
        </p:txBody>
      </p:sp>
      <p:sp>
        <p:nvSpPr>
          <p:cNvPr id="3" name="Subtitle 2"/>
          <p:cNvSpPr>
            <a:spLocks noGrp="1"/>
          </p:cNvSpPr>
          <p:nvPr>
            <p:ph type="subTitle" idx="1"/>
          </p:nvPr>
        </p:nvSpPr>
        <p:spPr>
          <a:xfrm>
            <a:off x="381000" y="2209800"/>
            <a:ext cx="8458200" cy="4572000"/>
          </a:xfrm>
        </p:spPr>
        <p:txBody>
          <a:bodyPr/>
          <a:lstStyle/>
          <a:p>
            <a:r>
              <a:rPr lang="en-US" sz="2200" b="0" dirty="0" smtClean="0"/>
              <a:t>VVM </a:t>
            </a:r>
            <a:r>
              <a:rPr lang="en-US" sz="2200" b="0" dirty="0"/>
              <a:t>paragraph 129 (c) </a:t>
            </a:r>
            <a:r>
              <a:rPr lang="en-US" sz="2200" b="0" dirty="0" smtClean="0"/>
              <a:t>“</a:t>
            </a:r>
            <a:r>
              <a:rPr lang="en-US" sz="2200" b="0" i="1" dirty="0"/>
              <a:t>The DOE shall, by means of document review and interviews with local stakeholders as appropriate, determine whether the project participants have taken due account of any comments received and have described this process in the PDD</a:t>
            </a:r>
            <a:r>
              <a:rPr lang="en-US" sz="2200" b="0" dirty="0"/>
              <a:t>”. </a:t>
            </a:r>
          </a:p>
          <a:p>
            <a:r>
              <a:rPr lang="en-US" sz="2200" b="0" dirty="0" smtClean="0"/>
              <a:t>VVM </a:t>
            </a:r>
            <a:r>
              <a:rPr lang="en-US" sz="2200" b="0" dirty="0"/>
              <a:t>paragraph 139 (a) requires that the validation report shall “</a:t>
            </a:r>
            <a:r>
              <a:rPr lang="en-US" sz="2200" b="0" i="1" dirty="0"/>
              <a:t>Describe the steps taken to assess the adequacy of the local stakeholder consultation</a:t>
            </a:r>
            <a:r>
              <a:rPr lang="en-US" sz="2200" b="0" i="1" dirty="0" smtClean="0"/>
              <a:t>”.</a:t>
            </a:r>
          </a:p>
          <a:p>
            <a:r>
              <a:rPr lang="en-US" sz="2200" b="0" dirty="0" smtClean="0">
                <a:solidFill>
                  <a:srgbClr val="005395"/>
                </a:solidFill>
              </a:rPr>
              <a:t>The </a:t>
            </a:r>
            <a:r>
              <a:rPr lang="en-US" sz="2200" b="0" dirty="0">
                <a:solidFill>
                  <a:srgbClr val="005395"/>
                </a:solidFill>
              </a:rPr>
              <a:t>majority of validation reports only </a:t>
            </a:r>
            <a:r>
              <a:rPr lang="en-US" sz="2200" b="0" dirty="0" err="1">
                <a:solidFill>
                  <a:srgbClr val="005395"/>
                </a:solidFill>
              </a:rPr>
              <a:t>summarise</a:t>
            </a:r>
            <a:r>
              <a:rPr lang="en-US" sz="2200" b="0" dirty="0">
                <a:solidFill>
                  <a:srgbClr val="005395"/>
                </a:solidFill>
              </a:rPr>
              <a:t> how stakeholder comments have been collected and repeat information from the </a:t>
            </a:r>
            <a:r>
              <a:rPr lang="en-US" sz="2200" b="0" dirty="0" smtClean="0">
                <a:solidFill>
                  <a:srgbClr val="005395"/>
                </a:solidFill>
              </a:rPr>
              <a:t>PDD </a:t>
            </a:r>
            <a:r>
              <a:rPr lang="en-US" sz="2200" b="0" dirty="0">
                <a:solidFill>
                  <a:srgbClr val="005395"/>
                </a:solidFill>
              </a:rPr>
              <a:t>but do not present how stakeholder comments were addressed by the project participants. </a:t>
            </a:r>
            <a:endParaRPr lang="fr-BE" sz="2200" b="0" dirty="0">
              <a:solidFill>
                <a:srgbClr val="005395"/>
              </a:solidFill>
            </a:endParaRPr>
          </a:p>
        </p:txBody>
      </p:sp>
    </p:spTree>
    <p:extLst>
      <p:ext uri="{BB962C8B-B14F-4D97-AF65-F5344CB8AC3E}">
        <p14:creationId xmlns:p14="http://schemas.microsoft.com/office/powerpoint/2010/main" val="474796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enutzerdefiniert 1">
      <a:dk1>
        <a:srgbClr val="3B4850"/>
      </a:dk1>
      <a:lt1>
        <a:srgbClr val="FFFFFF"/>
      </a:lt1>
      <a:dk2>
        <a:srgbClr val="3B4850"/>
      </a:dk2>
      <a:lt2>
        <a:srgbClr val="000000"/>
      </a:lt2>
      <a:accent1>
        <a:srgbClr val="85BD31"/>
      </a:accent1>
      <a:accent2>
        <a:srgbClr val="EEA521"/>
      </a:accent2>
      <a:accent3>
        <a:srgbClr val="FFFFFF"/>
      </a:accent3>
      <a:accent4>
        <a:srgbClr val="313C43"/>
      </a:accent4>
      <a:accent5>
        <a:srgbClr val="D3DEAE"/>
      </a:accent5>
      <a:accent6>
        <a:srgbClr val="D8951D"/>
      </a:accent6>
      <a:hlink>
        <a:srgbClr val="85BD31"/>
      </a:hlink>
      <a:folHlink>
        <a:srgbClr val="85BD31"/>
      </a:folHlink>
    </a:clrScheme>
    <a:fontScheme name="Blank Presentation">
      <a:majorFont>
        <a:latin typeface="Arial"/>
        <a:ea typeface="ＭＳ Ｐゴシック"/>
        <a:cs typeface=""/>
      </a:majorFont>
      <a:minorFont>
        <a:latin typeface="Arial"/>
        <a:ea typeface="ＭＳ Ｐゴシック"/>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8436</TotalTime>
  <Words>1505</Words>
  <Application>Microsoft Office PowerPoint</Application>
  <PresentationFormat>On-screen Show (4:3)</PresentationFormat>
  <Paragraphs>114</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Blank Presentation</vt:lpstr>
      <vt:lpstr>PowerPoint Presentation</vt:lpstr>
      <vt:lpstr>PowerPoint Presentation</vt:lpstr>
      <vt:lpstr>PowerPoint Presentation</vt:lpstr>
      <vt:lpstr>Public participation and stakeholder consultation recognized in the context of climate change</vt:lpstr>
      <vt:lpstr>Current guidance on local stakeholder consultation (SC)</vt:lpstr>
      <vt:lpstr>Examples of SC shortcomings reported by CDM Watch Network members</vt:lpstr>
      <vt:lpstr>Essential requirements for meaningful local SC (1)</vt:lpstr>
      <vt:lpstr>Essential requirements for meaningful local SC (2)</vt:lpstr>
      <vt:lpstr>Current CDM rules for SC validation are vague and do not provide standards</vt:lpstr>
      <vt:lpstr>Guidelines needed for DOEs to assess whether local SC is “adequate” </vt:lpstr>
      <vt:lpstr>Encountered problems with Global SC process </vt:lpstr>
      <vt:lpstr>Improvements to the Global SC process </vt:lpstr>
      <vt:lpstr>Grievance mechanism for affected stakeholders</vt:lpstr>
      <vt:lpstr>Recommendations</vt:lpstr>
    </vt:vector>
  </TitlesOfParts>
  <Company>CDM Watch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Eva Maria Filzmoser</dc:creator>
  <cp:lastModifiedBy>Eva</cp:lastModifiedBy>
  <cp:revision>457</cp:revision>
  <cp:lastPrinted>2008-03-25T19:33:50Z</cp:lastPrinted>
  <dcterms:created xsi:type="dcterms:W3CDTF">2009-07-08T10:47:41Z</dcterms:created>
  <dcterms:modified xsi:type="dcterms:W3CDTF">2012-03-24T19:02:06Z</dcterms:modified>
</cp:coreProperties>
</file>