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 id="2147483659" r:id="rId2"/>
  </p:sldMasterIdLst>
  <p:notesMasterIdLst>
    <p:notesMasterId r:id="rId10"/>
  </p:notesMasterIdLst>
  <p:handoutMasterIdLst>
    <p:handoutMasterId r:id="rId11"/>
  </p:handoutMasterIdLst>
  <p:sldIdLst>
    <p:sldId id="266" r:id="rId3"/>
    <p:sldId id="269" r:id="rId4"/>
    <p:sldId id="262" r:id="rId5"/>
    <p:sldId id="265" r:id="rId6"/>
    <p:sldId id="268" r:id="rId7"/>
    <p:sldId id="270" r:id="rId8"/>
    <p:sldId id="259" r:id="rId9"/>
  </p:sldIdLst>
  <p:sldSz cx="9144000" cy="6858000" type="screen4x3"/>
  <p:notesSz cx="6858000" cy="91440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tho" initials="" lastIdx="1" clrIdx="0"/>
  <p:cmAuthor id="1" name="SkabelonDesign"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A915C"/>
    <a:srgbClr val="C4BD9C"/>
    <a:srgbClr val="D7D3BB"/>
    <a:srgbClr val="E6C500"/>
    <a:srgbClr val="F6E067"/>
    <a:srgbClr val="F9EB99"/>
    <a:srgbClr val="666666"/>
    <a:srgbClr val="999999"/>
    <a:srgbClr val="C8C8C8"/>
    <a:srgbClr val="01A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94" autoAdjust="0"/>
    <p:restoredTop sz="94660"/>
  </p:normalViewPr>
  <p:slideViewPr>
    <p:cSldViewPr showGuides="1">
      <p:cViewPr varScale="1">
        <p:scale>
          <a:sx n="88" d="100"/>
          <a:sy n="88" d="100"/>
        </p:scale>
        <p:origin x="-115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9155"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CCF5AC8E-A025-405B-B79A-7586F8D64490}" type="datetime4">
              <a:rPr lang="en-GB"/>
              <a:pPr/>
              <a:t>19 March 2012</a:t>
            </a:fld>
            <a:endParaRPr lang="en-GB"/>
          </a:p>
        </p:txBody>
      </p:sp>
      <p:sp>
        <p:nvSpPr>
          <p:cNvPr id="4915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9157"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4569CB7-4873-4F82-8FC8-42383BA0B144}" type="slidenum">
              <a:rPr lang="en-GB"/>
              <a:pPr/>
              <a:t>‹#›</a:t>
            </a:fld>
            <a:endParaRPr lang="en-GB"/>
          </a:p>
        </p:txBody>
      </p:sp>
    </p:spTree>
    <p:extLst>
      <p:ext uri="{BB962C8B-B14F-4D97-AF65-F5344CB8AC3E}">
        <p14:creationId xmlns:p14="http://schemas.microsoft.com/office/powerpoint/2010/main" val="4229574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D89E8E70-1D69-4BC0-AC06-2F09CEB9F783}" type="datetime4">
              <a:rPr lang="en-GB"/>
              <a:pPr/>
              <a:t>19 March 2012</a:t>
            </a:fld>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8258BE3-425E-44FE-9E4F-46F3EB7D50FE}" type="slidenum">
              <a:rPr lang="en-US"/>
              <a:pPr/>
              <a:t>‹#›</a:t>
            </a:fld>
            <a:endParaRPr lang="en-US"/>
          </a:p>
        </p:txBody>
      </p:sp>
    </p:spTree>
    <p:extLst>
      <p:ext uri="{BB962C8B-B14F-4D97-AF65-F5344CB8AC3E}">
        <p14:creationId xmlns:p14="http://schemas.microsoft.com/office/powerpoint/2010/main" val="749667583"/>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4CEAA441-694C-4957-BD92-DAF4B0503B5B}" type="datetime4">
              <a:rPr lang="en-GB"/>
              <a:pPr/>
              <a:t>19 March 2012</a:t>
            </a:fld>
            <a:endParaRPr lang="en-US"/>
          </a:p>
        </p:txBody>
      </p:sp>
      <p:sp>
        <p:nvSpPr>
          <p:cNvPr id="7" name="Rectangle 7"/>
          <p:cNvSpPr>
            <a:spLocks noGrp="1" noChangeArrowheads="1"/>
          </p:cNvSpPr>
          <p:nvPr>
            <p:ph type="sldNum" sz="quarter" idx="5"/>
          </p:nvPr>
        </p:nvSpPr>
        <p:spPr>
          <a:ln/>
        </p:spPr>
        <p:txBody>
          <a:bodyPr/>
          <a:lstStyle/>
          <a:p>
            <a:fld id="{65FB5BDA-B6A2-414E-925B-A2E6A1F496C6}" type="slidenum">
              <a:rPr lang="en-US"/>
              <a:pPr/>
              <a:t>3</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4CEAA441-694C-4957-BD92-DAF4B0503B5B}" type="datetime4">
              <a:rPr lang="en-GB"/>
              <a:pPr/>
              <a:t>19 March 2012</a:t>
            </a:fld>
            <a:endParaRPr lang="en-US"/>
          </a:p>
        </p:txBody>
      </p:sp>
      <p:sp>
        <p:nvSpPr>
          <p:cNvPr id="7" name="Rectangle 7"/>
          <p:cNvSpPr>
            <a:spLocks noGrp="1" noChangeArrowheads="1"/>
          </p:cNvSpPr>
          <p:nvPr>
            <p:ph type="sldNum" sz="quarter" idx="5"/>
          </p:nvPr>
        </p:nvSpPr>
        <p:spPr>
          <a:ln/>
        </p:spPr>
        <p:txBody>
          <a:bodyPr/>
          <a:lstStyle/>
          <a:p>
            <a:fld id="{65FB5BDA-B6A2-414E-925B-A2E6A1F496C6}" type="slidenum">
              <a:rPr lang="en-US"/>
              <a:pPr/>
              <a:t>6</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72DC2407-241E-4738-9CAE-563092A2C841}" type="datetime4">
              <a:rPr lang="en-GB"/>
              <a:pPr/>
              <a:t>19 March 2012</a:t>
            </a:fld>
            <a:endParaRPr lang="en-US"/>
          </a:p>
        </p:txBody>
      </p:sp>
      <p:sp>
        <p:nvSpPr>
          <p:cNvPr id="7" name="Rectangle 7"/>
          <p:cNvSpPr>
            <a:spLocks noGrp="1" noChangeArrowheads="1"/>
          </p:cNvSpPr>
          <p:nvPr>
            <p:ph type="sldNum" sz="quarter" idx="5"/>
          </p:nvPr>
        </p:nvSpPr>
        <p:spPr>
          <a:ln/>
        </p:spPr>
        <p:txBody>
          <a:bodyPr/>
          <a:lstStyle/>
          <a:p>
            <a:fld id="{5145A5B3-6775-4A39-A95B-2ADB59C2CAAE}" type="slidenum">
              <a:rPr lang="en-US"/>
              <a:pPr/>
              <a:t>7</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37" name="bmkFldAuthorName"/>
          <p:cNvSpPr txBox="1">
            <a:spLocks noChangeArrowheads="1"/>
          </p:cNvSpPr>
          <p:nvPr/>
        </p:nvSpPr>
        <p:spPr bwMode="auto">
          <a:xfrm>
            <a:off x="311150" y="5715000"/>
            <a:ext cx="43180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spcBef>
                <a:spcPct val="50000"/>
              </a:spcBef>
            </a:pPr>
            <a:r>
              <a:rPr lang="en-GB" altLang="ja-JP" sz="1200" smtClean="0">
                <a:solidFill>
                  <a:srgbClr val="666666"/>
                </a:solidFill>
                <a:ea typeface="ＭＳ Ｐゴシック" charset="-128"/>
                <a:cs typeface="Arial" charset="0"/>
              </a:rPr>
              <a:t>Edwin Aalders</a:t>
            </a:r>
            <a:endParaRPr lang="en-GB" altLang="ja-JP" sz="1200">
              <a:solidFill>
                <a:srgbClr val="666666"/>
              </a:solidFill>
              <a:ea typeface="ＭＳ Ｐゴシック" charset="-128"/>
              <a:cs typeface="Arial" charset="0"/>
            </a:endParaRPr>
          </a:p>
        </p:txBody>
      </p:sp>
      <p:sp>
        <p:nvSpPr>
          <p:cNvPr id="107538" name="bmkFldInsertDate"/>
          <p:cNvSpPr txBox="1">
            <a:spLocks noChangeArrowheads="1"/>
          </p:cNvSpPr>
          <p:nvPr/>
        </p:nvSpPr>
        <p:spPr bwMode="auto">
          <a:xfrm>
            <a:off x="311150" y="5907088"/>
            <a:ext cx="2879725"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spcBef>
                <a:spcPct val="50000"/>
              </a:spcBef>
            </a:pPr>
            <a:r>
              <a:rPr lang="en-GB" altLang="ja-JP" sz="1200" smtClean="0">
                <a:solidFill>
                  <a:srgbClr val="666666"/>
                </a:solidFill>
                <a:ea typeface="ＭＳ Ｐゴシック" charset="-128"/>
                <a:cs typeface="Arial" charset="0"/>
              </a:rPr>
              <a:t>24 March 2012</a:t>
            </a:r>
            <a:endParaRPr lang="en-GB" altLang="ja-JP" sz="1200" dirty="0">
              <a:solidFill>
                <a:srgbClr val="666666"/>
              </a:solidFill>
              <a:ea typeface="ＭＳ Ｐゴシック" charset="-128"/>
              <a:cs typeface="Arial" charset="0"/>
            </a:endParaRPr>
          </a:p>
        </p:txBody>
      </p:sp>
      <p:sp>
        <p:nvSpPr>
          <p:cNvPr id="107539" name="bmkFldDocumentNumber"/>
          <p:cNvSpPr txBox="1">
            <a:spLocks noChangeArrowheads="1"/>
          </p:cNvSpPr>
          <p:nvPr/>
        </p:nvSpPr>
        <p:spPr bwMode="auto">
          <a:xfrm rot="16200000">
            <a:off x="7375525" y="1774825"/>
            <a:ext cx="3365500"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r">
              <a:spcBef>
                <a:spcPct val="50000"/>
              </a:spcBef>
            </a:pPr>
            <a:endParaRPr lang="en-GB" altLang="ja-JP" sz="700">
              <a:solidFill>
                <a:srgbClr val="666666"/>
              </a:solidFill>
              <a:ea typeface="ＭＳ Ｐゴシック" charset="-128"/>
              <a:cs typeface="Arial" charset="0"/>
            </a:endParaRPr>
          </a:p>
        </p:txBody>
      </p:sp>
      <p:sp>
        <p:nvSpPr>
          <p:cNvPr id="107540" name="bmkConfidentiality"/>
          <p:cNvSpPr txBox="1">
            <a:spLocks noChangeArrowheads="1"/>
          </p:cNvSpPr>
          <p:nvPr/>
        </p:nvSpPr>
        <p:spPr bwMode="auto">
          <a:xfrm>
            <a:off x="293688" y="6572250"/>
            <a:ext cx="43180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spcBef>
                <a:spcPct val="50000"/>
              </a:spcBef>
            </a:pPr>
            <a:endParaRPr lang="en-GB" altLang="ja-JP" sz="1400" b="1">
              <a:solidFill>
                <a:srgbClr val="666666"/>
              </a:solidFill>
              <a:ea typeface="ＭＳ Ｐゴシック" charset="-128"/>
              <a:cs typeface="Arial" charset="0"/>
            </a:endParaRPr>
          </a:p>
        </p:txBody>
      </p:sp>
      <p:sp>
        <p:nvSpPr>
          <p:cNvPr id="107541" name="Rectangle 21"/>
          <p:cNvSpPr>
            <a:spLocks noChangeArrowheads="1"/>
          </p:cNvSpPr>
          <p:nvPr/>
        </p:nvSpPr>
        <p:spPr bwMode="auto">
          <a:xfrm>
            <a:off x="152400" y="3660775"/>
            <a:ext cx="8842375" cy="1116013"/>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ja-JP">
              <a:solidFill>
                <a:schemeClr val="bg1"/>
              </a:solidFill>
              <a:ea typeface="ＭＳ Ｐゴシック" charset="-128"/>
              <a:cs typeface="Arial" charset="0"/>
            </a:endParaRPr>
          </a:p>
        </p:txBody>
      </p:sp>
      <p:sp>
        <p:nvSpPr>
          <p:cNvPr id="107542" name="1"/>
          <p:cNvSpPr>
            <a:spLocks noGrp="1" noChangeArrowheads="1"/>
          </p:cNvSpPr>
          <p:nvPr>
            <p:ph type="ctrTitle"/>
          </p:nvPr>
        </p:nvSpPr>
        <p:spPr>
          <a:xfrm>
            <a:off x="146050" y="3659188"/>
            <a:ext cx="8845550" cy="1116012"/>
          </a:xfrm>
        </p:spPr>
        <p:txBody>
          <a:bodyPr lIns="147600" tIns="45720" rIns="1800000" bIns="97200"/>
          <a:lstStyle>
            <a:lvl1pPr>
              <a:lnSpc>
                <a:spcPct val="80000"/>
              </a:lnSpc>
              <a:defRPr>
                <a:solidFill>
                  <a:schemeClr val="bg1"/>
                </a:solidFill>
              </a:defRPr>
            </a:lvl1pPr>
          </a:lstStyle>
          <a:p>
            <a:pPr lvl="0"/>
            <a:r>
              <a:rPr lang="en-US" altLang="ja-JP" noProof="0" smtClean="0"/>
              <a:t>Click to edit Master title style</a:t>
            </a:r>
            <a:endParaRPr lang="en-GB" altLang="ja-JP" noProof="0" dirty="0" smtClean="0"/>
          </a:p>
        </p:txBody>
      </p:sp>
      <p:sp>
        <p:nvSpPr>
          <p:cNvPr id="107543" name="2"/>
          <p:cNvSpPr>
            <a:spLocks noGrp="1" noChangeArrowheads="1"/>
          </p:cNvSpPr>
          <p:nvPr>
            <p:ph type="subTitle" idx="1" hasCustomPrompt="1"/>
          </p:nvPr>
        </p:nvSpPr>
        <p:spPr>
          <a:xfrm>
            <a:off x="146050" y="4922838"/>
            <a:ext cx="8845550" cy="377825"/>
          </a:xfrm>
        </p:spPr>
        <p:txBody>
          <a:bodyPr lIns="147600" tIns="46800" rIns="1800000" bIns="45720"/>
          <a:lstStyle>
            <a:lvl1pPr marL="0" indent="0">
              <a:spcBef>
                <a:spcPct val="0"/>
              </a:spcBef>
              <a:spcAft>
                <a:spcPct val="0"/>
              </a:spcAft>
              <a:buFont typeface="Wingdings" pitchFamily="2" charset="2"/>
              <a:buNone/>
              <a:defRPr baseline="0">
                <a:solidFill>
                  <a:schemeClr val="tx1"/>
                </a:solidFill>
              </a:defRPr>
            </a:lvl1pPr>
          </a:lstStyle>
          <a:p>
            <a:pPr lvl="0"/>
            <a:r>
              <a:rPr lang="en-GB" altLang="ja-JP" noProof="0" dirty="0" smtClean="0"/>
              <a:t> Click to add subtitle</a:t>
            </a:r>
          </a:p>
        </p:txBody>
      </p:sp>
      <p:pic>
        <p:nvPicPr>
          <p:cNvPr id="107544" name="Picture 24" descr="Managing-Risk-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0113" y="6049963"/>
            <a:ext cx="1741487" cy="655637"/>
          </a:xfrm>
          <a:prstGeom prst="rect">
            <a:avLst/>
          </a:prstGeom>
          <a:noFill/>
          <a:extLst>
            <a:ext uri="{909E8E84-426E-40DD-AFC4-6F175D3DCCD1}">
              <a14:hiddenFill xmlns:a14="http://schemas.microsoft.com/office/drawing/2010/main">
                <a:solidFill>
                  <a:srgbClr val="FFFFFF"/>
                </a:solidFill>
              </a14:hiddenFill>
            </a:ext>
          </a:extLst>
        </p:spPr>
      </p:pic>
      <p:pic>
        <p:nvPicPr>
          <p:cNvPr id="107545" name="Rectangle 6" descr="supporting graphic 13"/>
          <p:cNvPicPr preferRelativeResize="0">
            <a:picLocks noChangeArrowheads="1"/>
          </p:cNvPicPr>
          <p:nvPr/>
        </p:nvPicPr>
        <p:blipFill>
          <a:blip r:embed="rId3">
            <a:extLst>
              <a:ext uri="{28A0092B-C50C-407E-A947-70E740481C1C}">
                <a14:useLocalDpi xmlns:a14="http://schemas.microsoft.com/office/drawing/2010/main" val="0"/>
              </a:ext>
            </a:extLst>
          </a:blip>
          <a:srcRect l="7558" r="2647"/>
          <a:stretch>
            <a:fillRect/>
          </a:stretch>
        </p:blipFill>
        <p:spPr bwMode="auto">
          <a:xfrm>
            <a:off x="146050" y="146050"/>
            <a:ext cx="8845550" cy="336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7546" name="bmkDraft"/>
          <p:cNvSpPr txBox="1">
            <a:spLocks noChangeArrowheads="1"/>
          </p:cNvSpPr>
          <p:nvPr/>
        </p:nvSpPr>
        <p:spPr bwMode="auto">
          <a:xfrm>
            <a:off x="3811588" y="6281738"/>
            <a:ext cx="15113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lgn="ctr">
              <a:spcBef>
                <a:spcPct val="50000"/>
              </a:spcBef>
            </a:pPr>
            <a:endParaRPr lang="en-GB" altLang="ja-JP" sz="2800">
              <a:ea typeface="ＭＳ Ｐゴシック" charset="-128"/>
              <a:cs typeface="Arial" charset="0"/>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BE77CF70-889B-4F91-83F4-004078FC6BB8}" type="slidenum">
              <a:rPr lang="en-GB" altLang="ja-JP"/>
              <a:pPr/>
              <a:t>‹#›</a:t>
            </a:fld>
            <a:endParaRPr lang="en-GB" altLang="ja-JP"/>
          </a:p>
        </p:txBody>
      </p:sp>
    </p:spTree>
    <p:extLst>
      <p:ext uri="{BB962C8B-B14F-4D97-AF65-F5344CB8AC3E}">
        <p14:creationId xmlns:p14="http://schemas.microsoft.com/office/powerpoint/2010/main" val="5948433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2400" y="1135063"/>
            <a:ext cx="4343400" cy="4905375"/>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135063"/>
            <a:ext cx="4343400" cy="4905375"/>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81FC7004-D4D1-41A1-8552-8F6533475018}" type="slidenum">
              <a:rPr lang="en-GB" altLang="ja-JP"/>
              <a:pPr/>
              <a:t>‹#›</a:t>
            </a:fld>
            <a:endParaRPr lang="en-GB" altLang="ja-JP"/>
          </a:p>
        </p:txBody>
      </p:sp>
    </p:spTree>
    <p:extLst>
      <p:ext uri="{BB962C8B-B14F-4D97-AF65-F5344CB8AC3E}">
        <p14:creationId xmlns:p14="http://schemas.microsoft.com/office/powerpoint/2010/main" val="14492673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96D4924F-66DD-40F9-8C86-295D259E1448}" type="slidenum">
              <a:rPr lang="en-GB" altLang="ja-JP"/>
              <a:pPr/>
              <a:t>‹#›</a:t>
            </a:fld>
            <a:endParaRPr lang="en-GB" altLang="ja-JP"/>
          </a:p>
        </p:txBody>
      </p:sp>
    </p:spTree>
    <p:extLst>
      <p:ext uri="{BB962C8B-B14F-4D97-AF65-F5344CB8AC3E}">
        <p14:creationId xmlns:p14="http://schemas.microsoft.com/office/powerpoint/2010/main" val="31706051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B42B8C2-0632-4502-ACD0-CAFB86998C13}" type="slidenum">
              <a:rPr lang="en-GB" altLang="ja-JP"/>
              <a:pPr/>
              <a:t>‹#›</a:t>
            </a:fld>
            <a:endParaRPr lang="en-GB" altLang="ja-JP"/>
          </a:p>
        </p:txBody>
      </p:sp>
    </p:spTree>
    <p:extLst>
      <p:ext uri="{BB962C8B-B14F-4D97-AF65-F5344CB8AC3E}">
        <p14:creationId xmlns:p14="http://schemas.microsoft.com/office/powerpoint/2010/main" val="39503690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8DECF86E-2866-42FC-9E14-3237027BA288}" type="slidenum">
              <a:rPr lang="en-GB" altLang="ja-JP"/>
              <a:pPr/>
              <a:t>‹#›</a:t>
            </a:fld>
            <a:endParaRPr lang="en-GB" altLang="ja-JP"/>
          </a:p>
        </p:txBody>
      </p:sp>
    </p:spTree>
    <p:extLst>
      <p:ext uri="{BB962C8B-B14F-4D97-AF65-F5344CB8AC3E}">
        <p14:creationId xmlns:p14="http://schemas.microsoft.com/office/powerpoint/2010/main" val="296210853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6.xml"/><Relationship Id="rId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6503" name="Text Box 7"/>
          <p:cNvSpPr txBox="1">
            <a:spLocks noChangeArrowheads="1"/>
          </p:cNvSpPr>
          <p:nvPr/>
        </p:nvSpPr>
        <p:spPr bwMode="auto">
          <a:xfrm>
            <a:off x="152400" y="6616700"/>
            <a:ext cx="287972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spcBef>
                <a:spcPct val="50000"/>
              </a:spcBef>
            </a:pPr>
            <a:r>
              <a:rPr lang="en-GB" altLang="ja-JP" sz="700">
                <a:solidFill>
                  <a:srgbClr val="666666"/>
                </a:solidFill>
                <a:ea typeface="ＭＳ Ｐゴシック" charset="-128"/>
                <a:cs typeface="Arial" charset="0"/>
              </a:rPr>
              <a:t>© Det Norske Veritas AS. All rights reserved.</a:t>
            </a:r>
          </a:p>
        </p:txBody>
      </p:sp>
      <p:sp>
        <p:nvSpPr>
          <p:cNvPr id="106504" name="bmkFldPresentationTitle"/>
          <p:cNvSpPr txBox="1">
            <a:spLocks noChangeArrowheads="1"/>
          </p:cNvSpPr>
          <p:nvPr/>
        </p:nvSpPr>
        <p:spPr bwMode="auto">
          <a:xfrm>
            <a:off x="152400" y="6316663"/>
            <a:ext cx="3238500"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spcBef>
                <a:spcPct val="50000"/>
              </a:spcBef>
            </a:pPr>
            <a:r>
              <a:rPr lang="en-GB" altLang="ja-JP" sz="700" smtClean="0">
                <a:solidFill>
                  <a:srgbClr val="666666"/>
                </a:solidFill>
                <a:ea typeface="ＭＳ Ｐゴシック" charset="-128"/>
                <a:cs typeface="Arial" charset="0"/>
              </a:rPr>
              <a:t>Materiality</a:t>
            </a:r>
            <a:endParaRPr lang="en-GB" altLang="ja-JP" sz="700">
              <a:solidFill>
                <a:srgbClr val="666666"/>
              </a:solidFill>
              <a:ea typeface="ＭＳ Ｐゴシック" charset="-128"/>
              <a:cs typeface="Arial" charset="0"/>
            </a:endParaRPr>
          </a:p>
        </p:txBody>
      </p:sp>
      <p:sp>
        <p:nvSpPr>
          <p:cNvPr id="106505" name="bmkFld2InsertDate"/>
          <p:cNvSpPr txBox="1">
            <a:spLocks noChangeArrowheads="1"/>
          </p:cNvSpPr>
          <p:nvPr/>
        </p:nvSpPr>
        <p:spPr bwMode="auto">
          <a:xfrm>
            <a:off x="152400" y="6465888"/>
            <a:ext cx="3238500"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spcBef>
                <a:spcPct val="50000"/>
              </a:spcBef>
            </a:pPr>
            <a:r>
              <a:rPr lang="en-GB" altLang="ja-JP" sz="700" smtClean="0">
                <a:solidFill>
                  <a:srgbClr val="666666"/>
                </a:solidFill>
                <a:ea typeface="ＭＳ Ｐゴシック" charset="-128"/>
                <a:cs typeface="Arial" charset="0"/>
              </a:rPr>
              <a:t>24 March 2012</a:t>
            </a:r>
            <a:endParaRPr lang="en-GB" altLang="ja-JP" sz="700" dirty="0">
              <a:solidFill>
                <a:srgbClr val="666666"/>
              </a:solidFill>
              <a:ea typeface="ＭＳ Ｐゴシック" charset="-128"/>
              <a:cs typeface="Arial" charset="0"/>
            </a:endParaRPr>
          </a:p>
        </p:txBody>
      </p:sp>
      <p:sp>
        <p:nvSpPr>
          <p:cNvPr id="106506" name="Rectangle 10"/>
          <p:cNvSpPr>
            <a:spLocks noGrp="1" noChangeArrowheads="1"/>
          </p:cNvSpPr>
          <p:nvPr>
            <p:ph type="sldNum" sz="quarter" idx="4"/>
          </p:nvPr>
        </p:nvSpPr>
        <p:spPr bwMode="auto">
          <a:xfrm>
            <a:off x="4391025" y="6616700"/>
            <a:ext cx="360363"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ctr" eaLnBrk="0" hangingPunct="0">
              <a:defRPr sz="700">
                <a:solidFill>
                  <a:srgbClr val="666666"/>
                </a:solidFill>
                <a:ea typeface="ＭＳ Ｐゴシック" charset="-128"/>
                <a:cs typeface="Arial" charset="0"/>
              </a:defRPr>
            </a:lvl1pPr>
          </a:lstStyle>
          <a:p>
            <a:fld id="{3CC3CF15-DBC1-49F6-81AD-C4852A04FE39}" type="slidenum">
              <a:rPr lang="en-GB" altLang="ja-JP"/>
              <a:pPr/>
              <a:t>‹#›</a:t>
            </a:fld>
            <a:endParaRPr lang="en-GB" altLang="ja-JP"/>
          </a:p>
        </p:txBody>
      </p:sp>
      <p:sp>
        <p:nvSpPr>
          <p:cNvPr id="106507" name="Rectangle 11"/>
          <p:cNvSpPr>
            <a:spLocks noGrp="1" noChangeArrowheads="1"/>
          </p:cNvSpPr>
          <p:nvPr>
            <p:ph type="body" idx="1"/>
          </p:nvPr>
        </p:nvSpPr>
        <p:spPr bwMode="auto">
          <a:xfrm>
            <a:off x="152400" y="1135063"/>
            <a:ext cx="8839200" cy="490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1200" tIns="0" rIns="61200" bIns="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GB" altLang="ja-JP" smtClean="0"/>
          </a:p>
        </p:txBody>
      </p:sp>
      <p:sp>
        <p:nvSpPr>
          <p:cNvPr id="106508" name="Rectangle 12"/>
          <p:cNvSpPr>
            <a:spLocks noGrp="1" noChangeArrowheads="1"/>
          </p:cNvSpPr>
          <p:nvPr>
            <p:ph type="title"/>
          </p:nvPr>
        </p:nvSpPr>
        <p:spPr bwMode="auto">
          <a:xfrm>
            <a:off x="152400" y="142875"/>
            <a:ext cx="8839200" cy="750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0" tIns="0" rIns="57600" bIns="0" numCol="1" anchor="b" anchorCtr="0" compatLnSpc="1">
            <a:prstTxWarp prst="textNoShape">
              <a:avLst/>
            </a:prstTxWarp>
          </a:bodyPr>
          <a:lstStyle/>
          <a:p>
            <a:pPr lvl="0"/>
            <a:r>
              <a:rPr lang="en-US" altLang="ja-JP" smtClean="0"/>
              <a:t>Click to edit Master title style</a:t>
            </a:r>
            <a:endParaRPr lang="en-GB" altLang="ja-JP" smtClean="0"/>
          </a:p>
        </p:txBody>
      </p:sp>
      <p:sp>
        <p:nvSpPr>
          <p:cNvPr id="106509" name="Line 13"/>
          <p:cNvSpPr>
            <a:spLocks noChangeShapeType="1"/>
          </p:cNvSpPr>
          <p:nvPr/>
        </p:nvSpPr>
        <p:spPr bwMode="auto">
          <a:xfrm>
            <a:off x="152400" y="987425"/>
            <a:ext cx="8839200" cy="0"/>
          </a:xfrm>
          <a:prstGeom prst="line">
            <a:avLst/>
          </a:prstGeom>
          <a:noFill/>
          <a:ln w="6350">
            <a:solidFill>
              <a:srgbClr val="99999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rIns="72000" anchor="ctr"/>
          <a:lstStyle/>
          <a:p>
            <a:endParaRPr lang="en-GB"/>
          </a:p>
        </p:txBody>
      </p:sp>
      <p:sp>
        <p:nvSpPr>
          <p:cNvPr id="106510" name="Line 14"/>
          <p:cNvSpPr>
            <a:spLocks noChangeShapeType="1"/>
          </p:cNvSpPr>
          <p:nvPr/>
        </p:nvSpPr>
        <p:spPr bwMode="auto">
          <a:xfrm>
            <a:off x="152400" y="6191250"/>
            <a:ext cx="8839200" cy="0"/>
          </a:xfrm>
          <a:prstGeom prst="line">
            <a:avLst/>
          </a:prstGeom>
          <a:noFill/>
          <a:ln w="6350">
            <a:solidFill>
              <a:srgbClr val="99999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46800" rIns="72000" bIns="46800"/>
          <a:lstStyle/>
          <a:p>
            <a:endParaRPr lang="en-GB"/>
          </a:p>
        </p:txBody>
      </p:sp>
      <p:pic>
        <p:nvPicPr>
          <p:cNvPr id="106511" name="Picture 15" descr="Managing-Risk-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34338" y="6342063"/>
            <a:ext cx="957262" cy="360362"/>
          </a:xfrm>
          <a:prstGeom prst="rect">
            <a:avLst/>
          </a:prstGeom>
          <a:noFill/>
          <a:extLst>
            <a:ext uri="{909E8E84-426E-40DD-AFC4-6F175D3DCCD1}">
              <a14:hiddenFill xmlns:a14="http://schemas.microsoft.com/office/drawing/2010/main">
                <a:solidFill>
                  <a:srgbClr val="FFFFFF"/>
                </a:solidFill>
              </a14:hiddenFill>
            </a:ext>
          </a:extLst>
        </p:spPr>
      </p:pic>
      <p:sp>
        <p:nvSpPr>
          <p:cNvPr id="106512" name="bmkDraft2"/>
          <p:cNvSpPr txBox="1">
            <a:spLocks noChangeArrowheads="1"/>
          </p:cNvSpPr>
          <p:nvPr/>
        </p:nvSpPr>
        <p:spPr bwMode="auto">
          <a:xfrm>
            <a:off x="3811588" y="6046788"/>
            <a:ext cx="15113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lgn="ctr">
              <a:spcBef>
                <a:spcPct val="50000"/>
              </a:spcBef>
            </a:pPr>
            <a:endParaRPr lang="en-GB" altLang="ja-JP" sz="2000">
              <a:ea typeface="ＭＳ Ｐゴシック" charset="-128"/>
              <a:cs typeface="Arial" charset="0"/>
            </a:endParaRPr>
          </a:p>
        </p:txBody>
      </p:sp>
      <p:sp>
        <p:nvSpPr>
          <p:cNvPr id="106513" name="bmkConfidentiality2"/>
          <p:cNvSpPr txBox="1">
            <a:spLocks noChangeArrowheads="1"/>
          </p:cNvSpPr>
          <p:nvPr/>
        </p:nvSpPr>
        <p:spPr bwMode="auto">
          <a:xfrm>
            <a:off x="152400" y="6030913"/>
            <a:ext cx="3022600" cy="144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spcBef>
                <a:spcPct val="50000"/>
              </a:spcBef>
            </a:pPr>
            <a:endParaRPr lang="en-GB" altLang="ja-JP" sz="700" b="1">
              <a:solidFill>
                <a:srgbClr val="666666"/>
              </a:solidFill>
              <a:ea typeface="ＭＳ Ｐゴシック" charset="-128"/>
              <a:cs typeface="Arial" charset="0"/>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6" r:id="rId3"/>
    <p:sldLayoutId id="2147483668" r:id="rId4"/>
    <p:sldLayoutId id="2147483669" r:id="rId5"/>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1"/>
          </a:solidFill>
          <a:latin typeface="+mj-lt"/>
          <a:ea typeface="+mj-ea"/>
          <a:cs typeface="+mj-cs"/>
        </a:defRPr>
      </a:lvl1pPr>
      <a:lvl2pPr algn="l" rtl="0" eaLnBrk="1" fontAlgn="base" hangingPunct="1">
        <a:spcBef>
          <a:spcPct val="0"/>
        </a:spcBef>
        <a:spcAft>
          <a:spcPct val="0"/>
        </a:spcAft>
        <a:defRPr sz="2800">
          <a:solidFill>
            <a:schemeClr val="tx1"/>
          </a:solidFill>
          <a:latin typeface="Times New Roman" pitchFamily="18" charset="0"/>
        </a:defRPr>
      </a:lvl2pPr>
      <a:lvl3pPr algn="l" rtl="0" eaLnBrk="1" fontAlgn="base" hangingPunct="1">
        <a:spcBef>
          <a:spcPct val="0"/>
        </a:spcBef>
        <a:spcAft>
          <a:spcPct val="0"/>
        </a:spcAft>
        <a:defRPr sz="2800">
          <a:solidFill>
            <a:schemeClr val="tx1"/>
          </a:solidFill>
          <a:latin typeface="Times New Roman" pitchFamily="18" charset="0"/>
        </a:defRPr>
      </a:lvl3pPr>
      <a:lvl4pPr algn="l" rtl="0" eaLnBrk="1" fontAlgn="base" hangingPunct="1">
        <a:spcBef>
          <a:spcPct val="0"/>
        </a:spcBef>
        <a:spcAft>
          <a:spcPct val="0"/>
        </a:spcAft>
        <a:defRPr sz="2800">
          <a:solidFill>
            <a:schemeClr val="tx1"/>
          </a:solidFill>
          <a:latin typeface="Times New Roman" pitchFamily="18" charset="0"/>
        </a:defRPr>
      </a:lvl4pPr>
      <a:lvl5pPr algn="l" rtl="0" eaLnBrk="1" fontAlgn="base" hangingPunct="1">
        <a:spcBef>
          <a:spcPct val="0"/>
        </a:spcBef>
        <a:spcAft>
          <a:spcPct val="0"/>
        </a:spcAft>
        <a:defRPr sz="2800">
          <a:solidFill>
            <a:schemeClr val="tx1"/>
          </a:solidFill>
          <a:latin typeface="Times New Roman" pitchFamily="18" charset="0"/>
        </a:defRPr>
      </a:lvl5pPr>
      <a:lvl6pPr marL="457200" algn="l" rtl="0" eaLnBrk="1" fontAlgn="base" hangingPunct="1">
        <a:spcBef>
          <a:spcPct val="0"/>
        </a:spcBef>
        <a:spcAft>
          <a:spcPct val="0"/>
        </a:spcAft>
        <a:defRPr sz="2800">
          <a:solidFill>
            <a:schemeClr val="tx1"/>
          </a:solidFill>
          <a:latin typeface="Times New Roman" pitchFamily="18" charset="0"/>
        </a:defRPr>
      </a:lvl6pPr>
      <a:lvl7pPr marL="914400" algn="l" rtl="0" eaLnBrk="1" fontAlgn="base" hangingPunct="1">
        <a:spcBef>
          <a:spcPct val="0"/>
        </a:spcBef>
        <a:spcAft>
          <a:spcPct val="0"/>
        </a:spcAft>
        <a:defRPr sz="2800">
          <a:solidFill>
            <a:schemeClr val="tx1"/>
          </a:solidFill>
          <a:latin typeface="Times New Roman" pitchFamily="18" charset="0"/>
        </a:defRPr>
      </a:lvl7pPr>
      <a:lvl8pPr marL="1371600" algn="l" rtl="0" eaLnBrk="1" fontAlgn="base" hangingPunct="1">
        <a:spcBef>
          <a:spcPct val="0"/>
        </a:spcBef>
        <a:spcAft>
          <a:spcPct val="0"/>
        </a:spcAft>
        <a:defRPr sz="2800">
          <a:solidFill>
            <a:schemeClr val="tx1"/>
          </a:solidFill>
          <a:latin typeface="Times New Roman" pitchFamily="18" charset="0"/>
        </a:defRPr>
      </a:lvl8pPr>
      <a:lvl9pPr marL="1828800" algn="l" rtl="0" eaLnBrk="1" fontAlgn="base" hangingPunct="1">
        <a:spcBef>
          <a:spcPct val="0"/>
        </a:spcBef>
        <a:spcAft>
          <a:spcPct val="0"/>
        </a:spcAft>
        <a:defRPr sz="2800">
          <a:solidFill>
            <a:schemeClr val="tx1"/>
          </a:solidFill>
          <a:latin typeface="Times New Roman" pitchFamily="18" charset="0"/>
        </a:defRPr>
      </a:lvl9pPr>
    </p:titleStyle>
    <p:bodyStyle>
      <a:lvl1pPr marL="184150" indent="-184150" algn="l" rtl="0" eaLnBrk="1" fontAlgn="base" hangingPunct="1">
        <a:spcBef>
          <a:spcPct val="40000"/>
        </a:spcBef>
        <a:spcAft>
          <a:spcPct val="20000"/>
        </a:spcAft>
        <a:buClr>
          <a:schemeClr val="tx1"/>
        </a:buClr>
        <a:buFont typeface="Wingdings" pitchFamily="2" charset="2"/>
        <a:buChar char="§"/>
        <a:defRPr>
          <a:solidFill>
            <a:schemeClr val="tx2"/>
          </a:solidFill>
          <a:latin typeface="+mn-lt"/>
          <a:ea typeface="+mn-ea"/>
          <a:cs typeface="+mn-cs"/>
        </a:defRPr>
      </a:lvl1pPr>
      <a:lvl2pPr marL="354013" indent="-168275" algn="l" rtl="0" eaLnBrk="1" fontAlgn="base" hangingPunct="1">
        <a:spcBef>
          <a:spcPct val="0"/>
        </a:spcBef>
        <a:spcAft>
          <a:spcPct val="20000"/>
        </a:spcAft>
        <a:buClr>
          <a:schemeClr val="tx1"/>
        </a:buClr>
        <a:buFont typeface="Times New Roman" pitchFamily="18" charset="0"/>
        <a:buChar char="-"/>
        <a:defRPr sz="1600">
          <a:solidFill>
            <a:schemeClr val="tx2"/>
          </a:solidFill>
          <a:latin typeface="+mn-lt"/>
        </a:defRPr>
      </a:lvl2pPr>
      <a:lvl3pPr marL="546100" indent="-190500"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3pPr>
      <a:lvl4pPr marL="722313" indent="-174625"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4pPr>
      <a:lvl5pPr marL="9064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5pPr>
      <a:lvl6pPr marL="13636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6pPr>
      <a:lvl7pPr marL="18208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7pPr>
      <a:lvl8pPr marL="22780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8pPr>
      <a:lvl9pPr marL="27352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152400" y="6616700"/>
            <a:ext cx="287972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spcBef>
                <a:spcPct val="50000"/>
              </a:spcBef>
            </a:pPr>
            <a:r>
              <a:rPr lang="en-GB" altLang="ja-JP" sz="700">
                <a:solidFill>
                  <a:srgbClr val="666666"/>
                </a:solidFill>
                <a:ea typeface="ＭＳ Ｐゴシック" charset="-128"/>
                <a:cs typeface="Arial" charset="0"/>
              </a:rPr>
              <a:t>© Det Norske Veritas AS. All rights reserved.</a:t>
            </a:r>
          </a:p>
        </p:txBody>
      </p:sp>
      <p:sp>
        <p:nvSpPr>
          <p:cNvPr id="86019" name="bmkFld4PresentationTitle"/>
          <p:cNvSpPr txBox="1">
            <a:spLocks noChangeArrowheads="1"/>
          </p:cNvSpPr>
          <p:nvPr/>
        </p:nvSpPr>
        <p:spPr bwMode="auto">
          <a:xfrm>
            <a:off x="152400" y="6316663"/>
            <a:ext cx="3238500"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spcBef>
                <a:spcPct val="50000"/>
              </a:spcBef>
            </a:pPr>
            <a:r>
              <a:rPr lang="en-GB" altLang="ja-JP" sz="700" smtClean="0">
                <a:solidFill>
                  <a:srgbClr val="666666"/>
                </a:solidFill>
                <a:ea typeface="ＭＳ Ｐゴシック" charset="-128"/>
                <a:cs typeface="Arial" charset="0"/>
              </a:rPr>
              <a:t>Materiality</a:t>
            </a:r>
            <a:endParaRPr lang="en-GB" altLang="ja-JP" sz="700">
              <a:solidFill>
                <a:srgbClr val="666666"/>
              </a:solidFill>
              <a:ea typeface="ＭＳ Ｐゴシック" charset="-128"/>
              <a:cs typeface="Arial" charset="0"/>
            </a:endParaRPr>
          </a:p>
        </p:txBody>
      </p:sp>
      <p:sp>
        <p:nvSpPr>
          <p:cNvPr id="86020" name="bmkFld3Date"/>
          <p:cNvSpPr txBox="1">
            <a:spLocks noChangeArrowheads="1"/>
          </p:cNvSpPr>
          <p:nvPr/>
        </p:nvSpPr>
        <p:spPr bwMode="auto">
          <a:xfrm>
            <a:off x="150813" y="6465888"/>
            <a:ext cx="3238500"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spcBef>
                <a:spcPct val="50000"/>
              </a:spcBef>
            </a:pPr>
            <a:r>
              <a:rPr lang="en-GB" altLang="ja-JP" sz="700" smtClean="0">
                <a:solidFill>
                  <a:srgbClr val="666666"/>
                </a:solidFill>
                <a:ea typeface="ＭＳ Ｐゴシック" charset="-128"/>
                <a:cs typeface="Arial" charset="0"/>
              </a:rPr>
              <a:t>2011-11-13</a:t>
            </a:r>
            <a:endParaRPr lang="en-GB" altLang="ja-JP" sz="700">
              <a:solidFill>
                <a:srgbClr val="666666"/>
              </a:solidFill>
              <a:ea typeface="ＭＳ Ｐゴシック" charset="-128"/>
              <a:cs typeface="Arial" charset="0"/>
            </a:endParaRPr>
          </a:p>
        </p:txBody>
      </p:sp>
      <p:sp>
        <p:nvSpPr>
          <p:cNvPr id="86021" name="Rectangle 5"/>
          <p:cNvSpPr>
            <a:spLocks noGrp="1" noChangeArrowheads="1"/>
          </p:cNvSpPr>
          <p:nvPr>
            <p:ph type="sldNum" sz="quarter" idx="4"/>
          </p:nvPr>
        </p:nvSpPr>
        <p:spPr bwMode="auto">
          <a:xfrm>
            <a:off x="4391025" y="6616700"/>
            <a:ext cx="360363"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ctr" eaLnBrk="0" hangingPunct="0">
              <a:defRPr sz="700">
                <a:solidFill>
                  <a:srgbClr val="666666"/>
                </a:solidFill>
                <a:ea typeface="ＭＳ Ｐゴシック" charset="-128"/>
                <a:cs typeface="Arial" charset="0"/>
              </a:defRPr>
            </a:lvl1pPr>
          </a:lstStyle>
          <a:p>
            <a:fld id="{9AF31D66-7C56-49E1-BF52-F4318F82C2CB}" type="slidenum">
              <a:rPr lang="en-GB" altLang="ja-JP"/>
              <a:pPr/>
              <a:t>‹#›</a:t>
            </a:fld>
            <a:endParaRPr lang="en-GB" altLang="ja-JP"/>
          </a:p>
        </p:txBody>
      </p:sp>
      <p:sp>
        <p:nvSpPr>
          <p:cNvPr id="86022" name="Rectangle 6"/>
          <p:cNvSpPr>
            <a:spLocks noGrp="1" noChangeArrowheads="1"/>
          </p:cNvSpPr>
          <p:nvPr>
            <p:ph type="body" idx="1"/>
          </p:nvPr>
        </p:nvSpPr>
        <p:spPr bwMode="auto">
          <a:xfrm>
            <a:off x="152400" y="1135063"/>
            <a:ext cx="88392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1200" tIns="0" rIns="61200" bIns="0" numCol="1" anchor="t" anchorCtr="0" compatLnSpc="1">
            <a:prstTxWarp prst="textNoShape">
              <a:avLst/>
            </a:prstTxWarp>
          </a:bodyPr>
          <a:lstStyle/>
          <a:p>
            <a:pPr lvl="0"/>
            <a:r>
              <a:rPr lang="en-GB" altLang="ja-JP" smtClean="0"/>
              <a:t>Click to edit Master text styles</a:t>
            </a:r>
          </a:p>
          <a:p>
            <a:pPr lvl="1"/>
            <a:r>
              <a:rPr lang="en-GB" altLang="ja-JP" smtClean="0"/>
              <a:t>Second level</a:t>
            </a:r>
          </a:p>
          <a:p>
            <a:pPr lvl="2"/>
            <a:r>
              <a:rPr lang="en-GB" altLang="ja-JP" smtClean="0"/>
              <a:t>Third level</a:t>
            </a:r>
          </a:p>
          <a:p>
            <a:pPr lvl="3"/>
            <a:r>
              <a:rPr lang="en-GB" altLang="ja-JP" smtClean="0"/>
              <a:t>Fourth level</a:t>
            </a:r>
          </a:p>
          <a:p>
            <a:pPr lvl="4"/>
            <a:r>
              <a:rPr lang="en-GB" altLang="ja-JP" smtClean="0"/>
              <a:t>Fifth level</a:t>
            </a:r>
          </a:p>
        </p:txBody>
      </p:sp>
      <p:sp>
        <p:nvSpPr>
          <p:cNvPr id="86023" name="Rectangle 7"/>
          <p:cNvSpPr>
            <a:spLocks noGrp="1" noChangeArrowheads="1"/>
          </p:cNvSpPr>
          <p:nvPr>
            <p:ph type="title"/>
          </p:nvPr>
        </p:nvSpPr>
        <p:spPr bwMode="auto">
          <a:xfrm>
            <a:off x="152400" y="142875"/>
            <a:ext cx="8839200" cy="750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0" tIns="0" rIns="57600" bIns="0" numCol="1" anchor="b" anchorCtr="0" compatLnSpc="1">
            <a:prstTxWarp prst="textNoShape">
              <a:avLst/>
            </a:prstTxWarp>
          </a:bodyPr>
          <a:lstStyle/>
          <a:p>
            <a:pPr lvl="0"/>
            <a:r>
              <a:rPr lang="en-GB" altLang="ja-JP" smtClean="0"/>
              <a:t>Click to edit Master title style</a:t>
            </a:r>
          </a:p>
        </p:txBody>
      </p:sp>
      <p:sp>
        <p:nvSpPr>
          <p:cNvPr id="86024" name="Line 8"/>
          <p:cNvSpPr>
            <a:spLocks noChangeShapeType="1"/>
          </p:cNvSpPr>
          <p:nvPr/>
        </p:nvSpPr>
        <p:spPr bwMode="auto">
          <a:xfrm>
            <a:off x="152400" y="987425"/>
            <a:ext cx="8839200" cy="0"/>
          </a:xfrm>
          <a:prstGeom prst="line">
            <a:avLst/>
          </a:prstGeom>
          <a:noFill/>
          <a:ln w="6350">
            <a:solidFill>
              <a:srgbClr val="99999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rIns="72000" anchor="ctr"/>
          <a:lstStyle/>
          <a:p>
            <a:endParaRPr lang="en-GB"/>
          </a:p>
        </p:txBody>
      </p:sp>
      <p:sp>
        <p:nvSpPr>
          <p:cNvPr id="86025" name="Line 9"/>
          <p:cNvSpPr>
            <a:spLocks noChangeShapeType="1"/>
          </p:cNvSpPr>
          <p:nvPr/>
        </p:nvSpPr>
        <p:spPr bwMode="auto">
          <a:xfrm>
            <a:off x="152400" y="6191250"/>
            <a:ext cx="8839200" cy="0"/>
          </a:xfrm>
          <a:prstGeom prst="line">
            <a:avLst/>
          </a:prstGeom>
          <a:noFill/>
          <a:ln w="6350">
            <a:solidFill>
              <a:srgbClr val="99999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46800" rIns="72000" bIns="46800"/>
          <a:lstStyle/>
          <a:p>
            <a:endParaRPr lang="en-GB"/>
          </a:p>
        </p:txBody>
      </p:sp>
      <p:pic>
        <p:nvPicPr>
          <p:cNvPr id="86026" name="Picture 10" descr="Managing-Risk-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34338" y="6342063"/>
            <a:ext cx="957262" cy="360362"/>
          </a:xfrm>
          <a:prstGeom prst="rect">
            <a:avLst/>
          </a:prstGeom>
          <a:noFill/>
          <a:extLst>
            <a:ext uri="{909E8E84-426E-40DD-AFC4-6F175D3DCCD1}">
              <a14:hiddenFill xmlns:a14="http://schemas.microsoft.com/office/drawing/2010/main">
                <a:solidFill>
                  <a:srgbClr val="FFFFFF"/>
                </a:solidFill>
              </a14:hiddenFill>
            </a:ext>
          </a:extLst>
        </p:spPr>
      </p:pic>
      <p:sp>
        <p:nvSpPr>
          <p:cNvPr id="86027" name="bmkDraft3"/>
          <p:cNvSpPr txBox="1">
            <a:spLocks noChangeArrowheads="1"/>
          </p:cNvSpPr>
          <p:nvPr/>
        </p:nvSpPr>
        <p:spPr bwMode="auto">
          <a:xfrm>
            <a:off x="3811588" y="6046788"/>
            <a:ext cx="15113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lgn="ctr">
              <a:spcBef>
                <a:spcPct val="50000"/>
              </a:spcBef>
            </a:pPr>
            <a:endParaRPr lang="en-GB" altLang="ja-JP" sz="2000">
              <a:ea typeface="ＭＳ Ｐゴシック" charset="-128"/>
              <a:cs typeface="Arial" charset="0"/>
            </a:endParaRPr>
          </a:p>
        </p:txBody>
      </p:sp>
      <p:sp>
        <p:nvSpPr>
          <p:cNvPr id="86028" name="bmkConfidentiality3"/>
          <p:cNvSpPr txBox="1">
            <a:spLocks noChangeArrowheads="1"/>
          </p:cNvSpPr>
          <p:nvPr/>
        </p:nvSpPr>
        <p:spPr bwMode="auto">
          <a:xfrm>
            <a:off x="152400" y="6030913"/>
            <a:ext cx="3022600" cy="144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spcBef>
                <a:spcPct val="50000"/>
              </a:spcBef>
            </a:pPr>
            <a:endParaRPr lang="en-GB" altLang="ja-JP" sz="700" b="1">
              <a:solidFill>
                <a:srgbClr val="666666"/>
              </a:solidFill>
              <a:ea typeface="ＭＳ Ｐゴシック" charset="-128"/>
              <a:cs typeface="Arial" charset="0"/>
            </a:endParaRPr>
          </a:p>
        </p:txBody>
      </p:sp>
      <p:pic>
        <p:nvPicPr>
          <p:cNvPr id="86029" name="Rectangle 6" descr="supporting graphic 13 agenda"/>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l="2393" t="2406" r="2376" b="2406"/>
          <a:stretch>
            <a:fillRect/>
          </a:stretch>
        </p:blipFill>
        <p:spPr bwMode="auto">
          <a:xfrm>
            <a:off x="152400" y="4908550"/>
            <a:ext cx="8843963"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75" r:id="rId1"/>
  </p:sldLayoutIdLst>
  <p:timing>
    <p:tnLst>
      <p:par>
        <p:cTn id="1" dur="indefinite" restart="never" nodeType="tmRoot"/>
      </p:par>
    </p:tnLst>
  </p:timing>
  <p:hf hdr="0" ftr="0" dt="0"/>
  <p:txStyles>
    <p:titleStyle>
      <a:lvl1pPr algn="l" rtl="0" fontAlgn="base">
        <a:lnSpc>
          <a:spcPct val="85000"/>
        </a:lnSpc>
        <a:spcBef>
          <a:spcPct val="0"/>
        </a:spcBef>
        <a:spcAft>
          <a:spcPct val="0"/>
        </a:spcAft>
        <a:defRPr sz="2800">
          <a:solidFill>
            <a:srgbClr val="0434B1"/>
          </a:solidFill>
          <a:latin typeface="+mj-lt"/>
          <a:ea typeface="+mj-ea"/>
          <a:cs typeface="+mj-cs"/>
        </a:defRPr>
      </a:lvl1pPr>
      <a:lvl2pPr algn="l" rtl="0" fontAlgn="base">
        <a:lnSpc>
          <a:spcPct val="85000"/>
        </a:lnSpc>
        <a:spcBef>
          <a:spcPct val="0"/>
        </a:spcBef>
        <a:spcAft>
          <a:spcPct val="0"/>
        </a:spcAft>
        <a:defRPr sz="2800">
          <a:solidFill>
            <a:srgbClr val="0434B1"/>
          </a:solidFill>
          <a:latin typeface="Times New Roman" pitchFamily="18" charset="0"/>
        </a:defRPr>
      </a:lvl2pPr>
      <a:lvl3pPr algn="l" rtl="0" fontAlgn="base">
        <a:lnSpc>
          <a:spcPct val="85000"/>
        </a:lnSpc>
        <a:spcBef>
          <a:spcPct val="0"/>
        </a:spcBef>
        <a:spcAft>
          <a:spcPct val="0"/>
        </a:spcAft>
        <a:defRPr sz="2800">
          <a:solidFill>
            <a:srgbClr val="0434B1"/>
          </a:solidFill>
          <a:latin typeface="Times New Roman" pitchFamily="18" charset="0"/>
        </a:defRPr>
      </a:lvl3pPr>
      <a:lvl4pPr algn="l" rtl="0" fontAlgn="base">
        <a:lnSpc>
          <a:spcPct val="85000"/>
        </a:lnSpc>
        <a:spcBef>
          <a:spcPct val="0"/>
        </a:spcBef>
        <a:spcAft>
          <a:spcPct val="0"/>
        </a:spcAft>
        <a:defRPr sz="2800">
          <a:solidFill>
            <a:srgbClr val="0434B1"/>
          </a:solidFill>
          <a:latin typeface="Times New Roman" pitchFamily="18" charset="0"/>
        </a:defRPr>
      </a:lvl4pPr>
      <a:lvl5pPr algn="l" rtl="0" fontAlgn="base">
        <a:lnSpc>
          <a:spcPct val="85000"/>
        </a:lnSpc>
        <a:spcBef>
          <a:spcPct val="0"/>
        </a:spcBef>
        <a:spcAft>
          <a:spcPct val="0"/>
        </a:spcAft>
        <a:defRPr sz="2800">
          <a:solidFill>
            <a:srgbClr val="0434B1"/>
          </a:solidFill>
          <a:latin typeface="Times New Roman" pitchFamily="18" charset="0"/>
        </a:defRPr>
      </a:lvl5pPr>
      <a:lvl6pPr marL="457200" algn="l" rtl="0" fontAlgn="base">
        <a:lnSpc>
          <a:spcPct val="85000"/>
        </a:lnSpc>
        <a:spcBef>
          <a:spcPct val="0"/>
        </a:spcBef>
        <a:spcAft>
          <a:spcPct val="0"/>
        </a:spcAft>
        <a:defRPr sz="2800">
          <a:solidFill>
            <a:srgbClr val="0434B1"/>
          </a:solidFill>
          <a:latin typeface="Times New Roman" pitchFamily="18" charset="0"/>
        </a:defRPr>
      </a:lvl6pPr>
      <a:lvl7pPr marL="914400" algn="l" rtl="0" fontAlgn="base">
        <a:lnSpc>
          <a:spcPct val="85000"/>
        </a:lnSpc>
        <a:spcBef>
          <a:spcPct val="0"/>
        </a:spcBef>
        <a:spcAft>
          <a:spcPct val="0"/>
        </a:spcAft>
        <a:defRPr sz="2800">
          <a:solidFill>
            <a:srgbClr val="0434B1"/>
          </a:solidFill>
          <a:latin typeface="Times New Roman" pitchFamily="18" charset="0"/>
        </a:defRPr>
      </a:lvl7pPr>
      <a:lvl8pPr marL="1371600" algn="l" rtl="0" fontAlgn="base">
        <a:lnSpc>
          <a:spcPct val="85000"/>
        </a:lnSpc>
        <a:spcBef>
          <a:spcPct val="0"/>
        </a:spcBef>
        <a:spcAft>
          <a:spcPct val="0"/>
        </a:spcAft>
        <a:defRPr sz="2800">
          <a:solidFill>
            <a:srgbClr val="0434B1"/>
          </a:solidFill>
          <a:latin typeface="Times New Roman" pitchFamily="18" charset="0"/>
        </a:defRPr>
      </a:lvl8pPr>
      <a:lvl9pPr marL="1828800" algn="l" rtl="0" fontAlgn="base">
        <a:lnSpc>
          <a:spcPct val="85000"/>
        </a:lnSpc>
        <a:spcBef>
          <a:spcPct val="0"/>
        </a:spcBef>
        <a:spcAft>
          <a:spcPct val="0"/>
        </a:spcAft>
        <a:defRPr sz="2800">
          <a:solidFill>
            <a:srgbClr val="0434B1"/>
          </a:solidFill>
          <a:latin typeface="Times New Roman" pitchFamily="18" charset="0"/>
        </a:defRPr>
      </a:lvl9pPr>
    </p:titleStyle>
    <p:bodyStyle>
      <a:lvl1pPr marL="185738" indent="-185738" algn="l" rtl="0" fontAlgn="base">
        <a:lnSpc>
          <a:spcPct val="90000"/>
        </a:lnSpc>
        <a:spcBef>
          <a:spcPct val="40000"/>
        </a:spcBef>
        <a:spcAft>
          <a:spcPct val="20000"/>
        </a:spcAft>
        <a:buClr>
          <a:schemeClr val="hlink"/>
        </a:buClr>
        <a:buFont typeface="Wingdings" pitchFamily="2" charset="2"/>
        <a:buChar char="§"/>
        <a:defRPr>
          <a:solidFill>
            <a:srgbClr val="000000"/>
          </a:solidFill>
          <a:latin typeface="+mn-lt"/>
          <a:ea typeface="+mn-ea"/>
          <a:cs typeface="+mn-cs"/>
        </a:defRPr>
      </a:lvl1pPr>
      <a:lvl2pPr marL="355600" indent="-168275" algn="l" rtl="0" fontAlgn="base">
        <a:spcBef>
          <a:spcPct val="0"/>
        </a:spcBef>
        <a:spcAft>
          <a:spcPct val="20000"/>
        </a:spcAft>
        <a:buClr>
          <a:schemeClr val="hlink"/>
        </a:buClr>
        <a:buFont typeface="Times New Roman" pitchFamily="18" charset="0"/>
        <a:buChar char="-"/>
        <a:defRPr sz="1600">
          <a:solidFill>
            <a:srgbClr val="000000"/>
          </a:solidFill>
          <a:latin typeface="+mn-lt"/>
        </a:defRPr>
      </a:lvl2pPr>
      <a:lvl3pPr marL="5508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3pPr>
      <a:lvl4pPr marL="711200" indent="-158750" algn="l" rtl="0" fontAlgn="base">
        <a:spcBef>
          <a:spcPct val="0"/>
        </a:spcBef>
        <a:spcAft>
          <a:spcPct val="20000"/>
        </a:spcAft>
        <a:buClr>
          <a:schemeClr val="hlink"/>
        </a:buClr>
        <a:buFont typeface="Times New Roman" pitchFamily="18" charset="0"/>
        <a:buChar char="-"/>
        <a:defRPr sz="1400">
          <a:solidFill>
            <a:srgbClr val="000000"/>
          </a:solidFill>
          <a:latin typeface="+mn-lt"/>
        </a:defRPr>
      </a:lvl4pPr>
      <a:lvl5pPr marL="9064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5pPr>
      <a:lvl6pPr marL="13636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6pPr>
      <a:lvl7pPr marL="18208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7pPr>
      <a:lvl8pPr marL="22780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8pPr>
      <a:lvl9pPr marL="27352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png"/><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gi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mkFldPresentationTitle"/>
          <p:cNvSpPr>
            <a:spLocks noGrp="1"/>
          </p:cNvSpPr>
          <p:nvPr>
            <p:ph type="ctrTitle"/>
          </p:nvPr>
        </p:nvSpPr>
        <p:spPr/>
        <p:txBody>
          <a:bodyPr/>
          <a:lstStyle/>
          <a:p>
            <a:r>
              <a:rPr lang="da-DK" smtClean="0"/>
              <a:t>Materiality</a:t>
            </a:r>
            <a:endParaRPr lang="da-DK" dirty="0"/>
          </a:p>
        </p:txBody>
      </p:sp>
      <p:sp>
        <p:nvSpPr>
          <p:cNvPr id="6" name="bmkFldPresentationSubtitle"/>
          <p:cNvSpPr>
            <a:spLocks noGrp="1"/>
          </p:cNvSpPr>
          <p:nvPr>
            <p:ph type="subTitle" idx="1"/>
          </p:nvPr>
        </p:nvSpPr>
        <p:spPr/>
        <p:txBody>
          <a:bodyPr/>
          <a:lstStyle/>
          <a:p>
            <a:r>
              <a:rPr lang="en-GB" smtClean="0"/>
              <a:t>Applying Materiality in the Flexible Mechanism</a:t>
            </a:r>
            <a:endParaRPr lang="da-DK" dirty="0"/>
          </a:p>
        </p:txBody>
      </p:sp>
    </p:spTree>
    <p:custDataLst>
      <p:tags r:id="rId1"/>
    </p:custDataLst>
    <p:extLst>
      <p:ext uri="{BB962C8B-B14F-4D97-AF65-F5344CB8AC3E}">
        <p14:creationId xmlns:p14="http://schemas.microsoft.com/office/powerpoint/2010/main" val="32181049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Compliance under the Flexible Mechanism</a:t>
            </a:r>
            <a:endParaRPr lang="en-GB" dirty="0"/>
          </a:p>
        </p:txBody>
      </p:sp>
      <p:sp>
        <p:nvSpPr>
          <p:cNvPr id="4" name="Slide Number Placeholder 3"/>
          <p:cNvSpPr>
            <a:spLocks noGrp="1"/>
          </p:cNvSpPr>
          <p:nvPr>
            <p:ph type="sldNum" sz="quarter" idx="10"/>
          </p:nvPr>
        </p:nvSpPr>
        <p:spPr/>
        <p:txBody>
          <a:bodyPr/>
          <a:lstStyle/>
          <a:p>
            <a:fld id="{BE77CF70-889B-4F91-83F4-004078FC6BB8}" type="slidenum">
              <a:rPr lang="en-GB" altLang="ja-JP" smtClean="0"/>
              <a:pPr/>
              <a:t>2</a:t>
            </a:fld>
            <a:endParaRPr lang="en-GB" altLang="ja-JP"/>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5736" y="2003574"/>
            <a:ext cx="3805014" cy="2536676"/>
          </a:xfrm>
          <a:prstGeom prst="rect">
            <a:avLst/>
          </a:prstGeom>
        </p:spPr>
      </p:pic>
    </p:spTree>
    <p:extLst>
      <p:ext uri="{BB962C8B-B14F-4D97-AF65-F5344CB8AC3E}">
        <p14:creationId xmlns:p14="http://schemas.microsoft.com/office/powerpoint/2010/main" val="2484894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Materiality</a:t>
            </a:r>
            <a:endParaRPr lang="en-GB" dirty="0"/>
          </a:p>
        </p:txBody>
      </p:sp>
      <p:sp>
        <p:nvSpPr>
          <p:cNvPr id="3" name="Content Placeholder 2"/>
          <p:cNvSpPr>
            <a:spLocks noGrp="1"/>
          </p:cNvSpPr>
          <p:nvPr>
            <p:ph idx="1"/>
          </p:nvPr>
        </p:nvSpPr>
        <p:spPr>
          <a:xfrm>
            <a:off x="107504" y="1196752"/>
            <a:ext cx="8839200" cy="4752528"/>
          </a:xfrm>
        </p:spPr>
        <p:txBody>
          <a:bodyPr/>
          <a:lstStyle/>
          <a:p>
            <a:r>
              <a:rPr lang="en-GB" dirty="0" smtClean="0"/>
              <a:t>Materiality is not an take a way the need to be in compliance with CDM &amp; JI requirements!</a:t>
            </a:r>
          </a:p>
          <a:p>
            <a:r>
              <a:rPr lang="en-GB" dirty="0" smtClean="0"/>
              <a:t>Materiality is not about not verifying what is required!</a:t>
            </a:r>
          </a:p>
          <a:p>
            <a:pPr lvl="1"/>
            <a:r>
              <a:rPr lang="en-GB" dirty="0" smtClean="0"/>
              <a:t>Materiality is used to determine closing out of non-compliances</a:t>
            </a:r>
          </a:p>
          <a:p>
            <a:endParaRPr lang="en-GB" dirty="0"/>
          </a:p>
          <a:p>
            <a:endParaRPr lang="en-GB" dirty="0" smtClean="0"/>
          </a:p>
          <a:p>
            <a:endParaRPr lang="en-GB" dirty="0"/>
          </a:p>
          <a:p>
            <a:pPr lvl="1"/>
            <a:r>
              <a:rPr lang="en-GB" dirty="0" smtClean="0"/>
              <a:t>Materiality does not stop auditors from checking all requirements it is about defining risks</a:t>
            </a:r>
          </a:p>
          <a:p>
            <a:endParaRPr lang="en-GB" dirty="0" smtClean="0"/>
          </a:p>
          <a:p>
            <a:endParaRPr lang="en-GB" dirty="0" smtClean="0"/>
          </a:p>
          <a:p>
            <a:endParaRPr lang="en-GB" dirty="0"/>
          </a:p>
          <a:p>
            <a:pPr lvl="1"/>
            <a:r>
              <a:rPr lang="en-GB" dirty="0" smtClean="0"/>
              <a:t>Current focus is on applying Materiality  in relation to non-compliances &amp; changes</a:t>
            </a:r>
          </a:p>
        </p:txBody>
      </p:sp>
      <p:sp>
        <p:nvSpPr>
          <p:cNvPr id="5" name="Slide Number Placeholder 4"/>
          <p:cNvSpPr>
            <a:spLocks noGrp="1"/>
          </p:cNvSpPr>
          <p:nvPr>
            <p:ph type="sldNum" sz="quarter" idx="10"/>
          </p:nvPr>
        </p:nvSpPr>
        <p:spPr/>
        <p:txBody>
          <a:bodyPr/>
          <a:lstStyle/>
          <a:p>
            <a:fld id="{BE77CF70-889B-4F91-83F4-004078FC6BB8}" type="slidenum">
              <a:rPr lang="en-GB" altLang="ja-JP" smtClean="0"/>
              <a:pPr/>
              <a:t>3</a:t>
            </a:fld>
            <a:endParaRPr lang="en-GB" altLang="ja-JP"/>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2323729"/>
            <a:ext cx="2160240" cy="1041544"/>
          </a:xfrm>
          <a:prstGeom prst="rect">
            <a:avLst/>
          </a:prstGeom>
        </p:spPr>
      </p:pic>
      <p:pic>
        <p:nvPicPr>
          <p:cNvPr id="7" name="Content Placeholder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164288" y="4293096"/>
            <a:ext cx="1589162" cy="1080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An Example</a:t>
            </a:r>
            <a:endParaRPr lang="en-GB" dirty="0"/>
          </a:p>
        </p:txBody>
      </p:sp>
      <p:pic>
        <p:nvPicPr>
          <p:cNvPr id="3" name="Content Placeholder 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95536" y="2492896"/>
            <a:ext cx="2699593" cy="2024695"/>
          </a:xfrm>
        </p:spPr>
      </p:pic>
      <p:sp>
        <p:nvSpPr>
          <p:cNvPr id="7" name="Content Placeholder 6"/>
          <p:cNvSpPr>
            <a:spLocks noGrp="1"/>
          </p:cNvSpPr>
          <p:nvPr>
            <p:ph sz="half" idx="2"/>
          </p:nvPr>
        </p:nvSpPr>
        <p:spPr>
          <a:xfrm>
            <a:off x="6062262" y="1268760"/>
            <a:ext cx="3047256" cy="1972779"/>
          </a:xfrm>
        </p:spPr>
        <p:txBody>
          <a:bodyPr/>
          <a:lstStyle/>
          <a:p>
            <a:pPr marL="355600" lvl="2" indent="0">
              <a:buNone/>
            </a:pPr>
            <a:r>
              <a:rPr lang="en-GB" dirty="0"/>
              <a:t>During the audit in week 1 of  2011 it is found that during the week 23 of 2010 no records are available on the number of trucks and no records exist of the actual weight of the individual trucks, even though the plant was operational</a:t>
            </a:r>
            <a:r>
              <a:rPr lang="en-GB" dirty="0" smtClean="0"/>
              <a:t>;</a:t>
            </a:r>
            <a:endParaRPr lang="en-GB" dirty="0"/>
          </a:p>
        </p:txBody>
      </p:sp>
      <p:sp>
        <p:nvSpPr>
          <p:cNvPr id="2" name="Slide Number Placeholder 1"/>
          <p:cNvSpPr>
            <a:spLocks noGrp="1"/>
          </p:cNvSpPr>
          <p:nvPr>
            <p:ph type="sldNum" sz="quarter" idx="10"/>
          </p:nvPr>
        </p:nvSpPr>
        <p:spPr/>
        <p:txBody>
          <a:bodyPr/>
          <a:lstStyle/>
          <a:p>
            <a:fld id="{81FC7004-D4D1-41A1-8552-8F6533475018}" type="slidenum">
              <a:rPr lang="en-GB" altLang="ja-JP" smtClean="0"/>
              <a:pPr/>
              <a:t>4</a:t>
            </a:fld>
            <a:endParaRPr lang="en-GB" altLang="ja-JP"/>
          </a:p>
        </p:txBody>
      </p:sp>
      <p:sp>
        <p:nvSpPr>
          <p:cNvPr id="8" name="Content Placeholder 6"/>
          <p:cNvSpPr txBox="1">
            <a:spLocks/>
          </p:cNvSpPr>
          <p:nvPr/>
        </p:nvSpPr>
        <p:spPr bwMode="auto">
          <a:xfrm>
            <a:off x="4716016" y="4312072"/>
            <a:ext cx="4343400" cy="1290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1200" tIns="0" rIns="61200" bIns="0" numCol="1" anchor="t" anchorCtr="0" compatLnSpc="1">
            <a:prstTxWarp prst="textNoShape">
              <a:avLst/>
            </a:prstTxWarp>
          </a:bodyPr>
          <a:lstStyle>
            <a:lvl1pPr marL="184150" indent="-184150" algn="l" rtl="0" eaLnBrk="1" fontAlgn="base" hangingPunct="1">
              <a:spcBef>
                <a:spcPct val="40000"/>
              </a:spcBef>
              <a:spcAft>
                <a:spcPct val="20000"/>
              </a:spcAft>
              <a:buClr>
                <a:schemeClr val="tx1"/>
              </a:buClr>
              <a:buFont typeface="Wingdings" pitchFamily="2" charset="2"/>
              <a:buChar char="§"/>
              <a:defRPr sz="1800">
                <a:solidFill>
                  <a:schemeClr val="tx2"/>
                </a:solidFill>
                <a:latin typeface="+mn-lt"/>
                <a:ea typeface="+mn-ea"/>
                <a:cs typeface="+mn-cs"/>
              </a:defRPr>
            </a:lvl1pPr>
            <a:lvl2pPr marL="354013" indent="-168275" algn="l" rtl="0" eaLnBrk="1" fontAlgn="base" hangingPunct="1">
              <a:spcBef>
                <a:spcPct val="0"/>
              </a:spcBef>
              <a:spcAft>
                <a:spcPct val="20000"/>
              </a:spcAft>
              <a:buClr>
                <a:schemeClr val="tx1"/>
              </a:buClr>
              <a:buFont typeface="Times New Roman" pitchFamily="18" charset="0"/>
              <a:buChar char="-"/>
              <a:defRPr sz="1600">
                <a:solidFill>
                  <a:schemeClr val="tx2"/>
                </a:solidFill>
                <a:latin typeface="+mn-lt"/>
              </a:defRPr>
            </a:lvl2pPr>
            <a:lvl3pPr marL="546100" indent="-190500"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3pPr>
            <a:lvl4pPr marL="722313" indent="-174625"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4pPr>
            <a:lvl5pPr marL="9064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5pPr>
            <a:lvl6pPr marL="13636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6pPr>
            <a:lvl7pPr marL="18208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7pPr>
            <a:lvl8pPr marL="22780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8pPr>
            <a:lvl9pPr marL="27352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9pPr>
          </a:lstStyle>
          <a:p>
            <a:pPr lvl="2"/>
            <a:r>
              <a:rPr lang="en-GB" dirty="0" smtClean="0"/>
              <a:t>The audit team raises a CAR for not complying with the requirement of the methodology which requires all trucks to be measured entering the compound;</a:t>
            </a:r>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2998" y="1397894"/>
            <a:ext cx="1979162" cy="1599058"/>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912" y="4005064"/>
            <a:ext cx="1409700" cy="1905000"/>
          </a:xfrm>
          <a:prstGeom prst="rect">
            <a:avLst/>
          </a:prstGeom>
        </p:spPr>
      </p:pic>
      <p:sp>
        <p:nvSpPr>
          <p:cNvPr id="10" name="Rectangle 9"/>
          <p:cNvSpPr/>
          <p:nvPr/>
        </p:nvSpPr>
        <p:spPr>
          <a:xfrm>
            <a:off x="314907" y="1268760"/>
            <a:ext cx="2784546" cy="1200329"/>
          </a:xfrm>
          <a:prstGeom prst="rect">
            <a:avLst/>
          </a:prstGeom>
        </p:spPr>
        <p:txBody>
          <a:bodyPr wrap="square">
            <a:spAutoFit/>
          </a:bodyPr>
          <a:lstStyle/>
          <a:p>
            <a:r>
              <a:rPr lang="en-GB" dirty="0"/>
              <a:t>Methodology requires that Project Proponent measures all incoming truck loads of biomass.</a:t>
            </a:r>
          </a:p>
        </p:txBody>
      </p:sp>
      <p:cxnSp>
        <p:nvCxnSpPr>
          <p:cNvPr id="12" name="Straight Arrow Connector 11"/>
          <p:cNvCxnSpPr>
            <a:stCxn id="3" idx="3"/>
            <a:endCxn id="4" idx="1"/>
          </p:cNvCxnSpPr>
          <p:nvPr/>
        </p:nvCxnSpPr>
        <p:spPr bwMode="auto">
          <a:xfrm flipV="1">
            <a:off x="3095129" y="2197423"/>
            <a:ext cx="937869" cy="130782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p:cNvCxnSpPr>
            <a:stCxn id="4" idx="2"/>
            <a:endCxn id="9" idx="0"/>
          </p:cNvCxnSpPr>
          <p:nvPr/>
        </p:nvCxnSpPr>
        <p:spPr bwMode="auto">
          <a:xfrm flipH="1">
            <a:off x="4484762" y="2996952"/>
            <a:ext cx="537817" cy="100811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04356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3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 calcmode="lin" valueType="num">
                                      <p:cBhvr>
                                        <p:cTn id="9" dur="1000" fill="hold"/>
                                        <p:tgtEl>
                                          <p:spTgt spid="4"/>
                                        </p:tgtEl>
                                        <p:attrNameLst>
                                          <p:attrName>ppt_w</p:attrName>
                                        </p:attrNameLst>
                                      </p:cBhvr>
                                      <p:tavLst>
                                        <p:tav tm="0">
                                          <p:val>
                                            <p:fltVal val="0"/>
                                          </p:val>
                                        </p:tav>
                                        <p:tav tm="100000">
                                          <p:val>
                                            <p:strVal val="#ppt_w"/>
                                          </p:val>
                                        </p:tav>
                                      </p:tavLst>
                                    </p:anim>
                                    <p:anim calcmode="lin" valueType="num">
                                      <p:cBhvr>
                                        <p:cTn id="10" dur="1000" fill="hold"/>
                                        <p:tgtEl>
                                          <p:spTgt spid="4"/>
                                        </p:tgtEl>
                                        <p:attrNameLst>
                                          <p:attrName>ppt_h</p:attrName>
                                        </p:attrNameLst>
                                      </p:cBhvr>
                                      <p:tavLst>
                                        <p:tav tm="0">
                                          <p:val>
                                            <p:fltVal val="0"/>
                                          </p:val>
                                        </p:tav>
                                        <p:tav tm="100000">
                                          <p:val>
                                            <p:strVal val="#ppt_h"/>
                                          </p:val>
                                        </p:tav>
                                      </p:tavLst>
                                    </p:anim>
                                    <p:anim calcmode="lin" valueType="num">
                                      <p:cBhvr>
                                        <p:cTn id="11" dur="1000" fill="hold"/>
                                        <p:tgtEl>
                                          <p:spTgt spid="4"/>
                                        </p:tgtEl>
                                        <p:attrNameLst>
                                          <p:attrName>style.rotation</p:attrName>
                                        </p:attrNameLst>
                                      </p:cBhvr>
                                      <p:tavLst>
                                        <p:tav tm="0">
                                          <p:val>
                                            <p:fltVal val="90"/>
                                          </p:val>
                                        </p:tav>
                                        <p:tav tm="100000">
                                          <p:val>
                                            <p:fltVal val="0"/>
                                          </p:val>
                                        </p:tav>
                                      </p:tavLst>
                                    </p:anim>
                                    <p:animEffect transition="in" filter="fade">
                                      <p:cBhvr>
                                        <p:cTn id="12" dur="1000"/>
                                        <p:tgtEl>
                                          <p:spTgt spid="4"/>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6"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2000"/>
                                        <p:tgtEl>
                                          <p:spTgt spid="9"/>
                                        </p:tgtEl>
                                      </p:cBhvr>
                                    </p:animEffect>
                                  </p:childTnLst>
                                </p:cTn>
                              </p:par>
                            </p:childTnLst>
                          </p:cTn>
                        </p:par>
                        <p:par>
                          <p:cTn id="22" fill="hold">
                            <p:stCondLst>
                              <p:cond delay="2000"/>
                            </p:stCondLst>
                            <p:childTnLst>
                              <p:par>
                                <p:cTn id="23" presetID="6" presetClass="entr" presetSubtype="16"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circle(in)">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An Example</a:t>
            </a:r>
            <a:endParaRPr lang="en-GB" dirty="0"/>
          </a:p>
        </p:txBody>
      </p:sp>
      <p:sp>
        <p:nvSpPr>
          <p:cNvPr id="7" name="Content Placeholder 6"/>
          <p:cNvSpPr>
            <a:spLocks noGrp="1"/>
          </p:cNvSpPr>
          <p:nvPr>
            <p:ph sz="half" idx="2"/>
          </p:nvPr>
        </p:nvSpPr>
        <p:spPr>
          <a:xfrm>
            <a:off x="5652120" y="1047770"/>
            <a:ext cx="3354355" cy="2957294"/>
          </a:xfrm>
        </p:spPr>
        <p:txBody>
          <a:bodyPr/>
          <a:lstStyle/>
          <a:p>
            <a:pPr lvl="2"/>
            <a:r>
              <a:rPr lang="en-GB" dirty="0"/>
              <a:t>In order for the audit team to accept this proposal the audit team has to determine that:	</a:t>
            </a:r>
          </a:p>
          <a:p>
            <a:pPr lvl="3"/>
            <a:r>
              <a:rPr lang="en-GB" dirty="0"/>
              <a:t>Distribution within the data set and its average ;</a:t>
            </a:r>
          </a:p>
          <a:p>
            <a:pPr lvl="3"/>
            <a:r>
              <a:rPr lang="en-GB" dirty="0"/>
              <a:t>Determine the upper and lower limit at interval 95%</a:t>
            </a:r>
          </a:p>
          <a:p>
            <a:pPr lvl="3"/>
            <a:r>
              <a:rPr lang="en-GB" dirty="0" smtClean="0"/>
              <a:t>Determine by using the average daily number of trucks and their weights the potential over estimation is above or below the materiality level set for that particular project.</a:t>
            </a:r>
            <a:endParaRPr lang="en-GB" dirty="0"/>
          </a:p>
        </p:txBody>
      </p:sp>
      <p:sp>
        <p:nvSpPr>
          <p:cNvPr id="2" name="Slide Number Placeholder 1"/>
          <p:cNvSpPr>
            <a:spLocks noGrp="1"/>
          </p:cNvSpPr>
          <p:nvPr>
            <p:ph type="sldNum" sz="quarter" idx="10"/>
          </p:nvPr>
        </p:nvSpPr>
        <p:spPr/>
        <p:txBody>
          <a:bodyPr/>
          <a:lstStyle/>
          <a:p>
            <a:fld id="{81FC7004-D4D1-41A1-8552-8F6533475018}" type="slidenum">
              <a:rPr lang="en-GB" altLang="ja-JP" smtClean="0"/>
              <a:pPr/>
              <a:t>5</a:t>
            </a:fld>
            <a:endParaRPr lang="en-GB" altLang="ja-JP"/>
          </a:p>
        </p:txBody>
      </p:sp>
      <p:sp>
        <p:nvSpPr>
          <p:cNvPr id="10" name="Rectangle 9"/>
          <p:cNvSpPr/>
          <p:nvPr/>
        </p:nvSpPr>
        <p:spPr>
          <a:xfrm>
            <a:off x="202806" y="3545185"/>
            <a:ext cx="3649114" cy="2462213"/>
          </a:xfrm>
          <a:prstGeom prst="rect">
            <a:avLst/>
          </a:prstGeom>
        </p:spPr>
        <p:txBody>
          <a:bodyPr wrap="square">
            <a:spAutoFit/>
          </a:bodyPr>
          <a:lstStyle/>
          <a:p>
            <a:r>
              <a:rPr lang="en-GB" sz="1400" dirty="0"/>
              <a:t>In order to close out the CAR the Project Proponent looks at ways to obtain the actual weights of the incoming trucks during week 23.  As they can not physically measure the trucks any more and as such the Project Proponents proposes to estimate the actual number of daily trucks and their weight that entered the plant during week 23 by using the daily records of the other 51 weeks in which the plant was operating; </a:t>
            </a:r>
          </a:p>
        </p:txBody>
      </p:sp>
      <p:cxnSp>
        <p:nvCxnSpPr>
          <p:cNvPr id="12" name="Straight Arrow Connector 11"/>
          <p:cNvCxnSpPr>
            <a:stCxn id="10" idx="3"/>
            <a:endCxn id="19" idx="2"/>
          </p:cNvCxnSpPr>
          <p:nvPr/>
        </p:nvCxnSpPr>
        <p:spPr bwMode="auto">
          <a:xfrm flipV="1">
            <a:off x="3851920" y="2394803"/>
            <a:ext cx="1244162" cy="2381489"/>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4" name="Content Placeholder 1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1263" y="1168921"/>
            <a:ext cx="3195464" cy="2202675"/>
          </a:xfr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7947" y="1365042"/>
            <a:ext cx="1716269" cy="1029761"/>
          </a:xfrm>
          <a:prstGeom prst="rect">
            <a:avLst/>
          </a:prstGeom>
        </p:spPr>
      </p:pic>
      <p:grpSp>
        <p:nvGrpSpPr>
          <p:cNvPr id="36" name="Group 35"/>
          <p:cNvGrpSpPr/>
          <p:nvPr/>
        </p:nvGrpSpPr>
        <p:grpSpPr>
          <a:xfrm>
            <a:off x="5508104" y="4480054"/>
            <a:ext cx="1787206" cy="1613242"/>
            <a:chOff x="5508104" y="4480054"/>
            <a:chExt cx="1787206" cy="1613242"/>
          </a:xfrm>
        </p:grpSpPr>
        <p:sp>
          <p:nvSpPr>
            <p:cNvPr id="23" name="Content Placeholder 6"/>
            <p:cNvSpPr txBox="1">
              <a:spLocks/>
            </p:cNvSpPr>
            <p:nvPr/>
          </p:nvSpPr>
          <p:spPr bwMode="auto">
            <a:xfrm>
              <a:off x="5508104" y="4480054"/>
              <a:ext cx="1787206" cy="327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1200" tIns="0" rIns="61200" bIns="0" numCol="1" anchor="t" anchorCtr="0" compatLnSpc="1">
              <a:prstTxWarp prst="textNoShape">
                <a:avLst/>
              </a:prstTxWarp>
            </a:bodyPr>
            <a:lstStyle>
              <a:lvl1pPr marL="184150" indent="-184150" algn="l" rtl="0" eaLnBrk="1" fontAlgn="base" hangingPunct="1">
                <a:spcBef>
                  <a:spcPct val="40000"/>
                </a:spcBef>
                <a:spcAft>
                  <a:spcPct val="20000"/>
                </a:spcAft>
                <a:buClr>
                  <a:schemeClr val="tx1"/>
                </a:buClr>
                <a:buFont typeface="Wingdings" pitchFamily="2" charset="2"/>
                <a:buChar char="§"/>
                <a:defRPr sz="1800">
                  <a:solidFill>
                    <a:schemeClr val="tx2"/>
                  </a:solidFill>
                  <a:latin typeface="+mn-lt"/>
                  <a:ea typeface="+mn-ea"/>
                  <a:cs typeface="+mn-cs"/>
                </a:defRPr>
              </a:lvl1pPr>
              <a:lvl2pPr marL="354013" indent="-168275" algn="l" rtl="0" eaLnBrk="1" fontAlgn="base" hangingPunct="1">
                <a:spcBef>
                  <a:spcPct val="0"/>
                </a:spcBef>
                <a:spcAft>
                  <a:spcPct val="20000"/>
                </a:spcAft>
                <a:buClr>
                  <a:schemeClr val="tx1"/>
                </a:buClr>
                <a:buFont typeface="Times New Roman" pitchFamily="18" charset="0"/>
                <a:buChar char="-"/>
                <a:defRPr sz="1600">
                  <a:solidFill>
                    <a:schemeClr val="tx2"/>
                  </a:solidFill>
                  <a:latin typeface="+mn-lt"/>
                </a:defRPr>
              </a:lvl2pPr>
              <a:lvl3pPr marL="546100" indent="-190500"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3pPr>
              <a:lvl4pPr marL="722313" indent="-174625"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4pPr>
              <a:lvl5pPr marL="9064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5pPr>
              <a:lvl6pPr marL="13636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6pPr>
              <a:lvl7pPr marL="18208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7pPr>
              <a:lvl8pPr marL="22780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8pPr>
              <a:lvl9pPr marL="27352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9pPr>
            </a:lstStyle>
            <a:p>
              <a:pPr lvl="2"/>
              <a:r>
                <a:rPr lang="en-GB" dirty="0" smtClean="0"/>
                <a:t>Above.</a:t>
              </a:r>
              <a:endParaRPr lang="en-GB" dirty="0"/>
            </a:p>
          </p:txBody>
        </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73571" y="4724546"/>
              <a:ext cx="1368750" cy="1368750"/>
            </a:xfrm>
            <a:prstGeom prst="rect">
              <a:avLst/>
            </a:prstGeom>
          </p:spPr>
        </p:pic>
      </p:grpSp>
      <p:grpSp>
        <p:nvGrpSpPr>
          <p:cNvPr id="35" name="Group 34"/>
          <p:cNvGrpSpPr/>
          <p:nvPr/>
        </p:nvGrpSpPr>
        <p:grpSpPr>
          <a:xfrm>
            <a:off x="7177282" y="4430142"/>
            <a:ext cx="1787206" cy="1584866"/>
            <a:chOff x="7177282" y="4430142"/>
            <a:chExt cx="1787206" cy="1584866"/>
          </a:xfrm>
        </p:grpSpPr>
        <p:sp>
          <p:nvSpPr>
            <p:cNvPr id="25" name="Content Placeholder 6"/>
            <p:cNvSpPr txBox="1">
              <a:spLocks/>
            </p:cNvSpPr>
            <p:nvPr/>
          </p:nvSpPr>
          <p:spPr bwMode="auto">
            <a:xfrm>
              <a:off x="7177282" y="4430142"/>
              <a:ext cx="1787206" cy="327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1200" tIns="0" rIns="61200" bIns="0" numCol="1" anchor="t" anchorCtr="0" compatLnSpc="1">
              <a:prstTxWarp prst="textNoShape">
                <a:avLst/>
              </a:prstTxWarp>
            </a:bodyPr>
            <a:lstStyle>
              <a:lvl1pPr marL="184150" indent="-184150" algn="l" rtl="0" eaLnBrk="1" fontAlgn="base" hangingPunct="1">
                <a:spcBef>
                  <a:spcPct val="40000"/>
                </a:spcBef>
                <a:spcAft>
                  <a:spcPct val="20000"/>
                </a:spcAft>
                <a:buClr>
                  <a:schemeClr val="tx1"/>
                </a:buClr>
                <a:buFont typeface="Wingdings" pitchFamily="2" charset="2"/>
                <a:buChar char="§"/>
                <a:defRPr sz="1800">
                  <a:solidFill>
                    <a:schemeClr val="tx2"/>
                  </a:solidFill>
                  <a:latin typeface="+mn-lt"/>
                  <a:ea typeface="+mn-ea"/>
                  <a:cs typeface="+mn-cs"/>
                </a:defRPr>
              </a:lvl1pPr>
              <a:lvl2pPr marL="354013" indent="-168275" algn="l" rtl="0" eaLnBrk="1" fontAlgn="base" hangingPunct="1">
                <a:spcBef>
                  <a:spcPct val="0"/>
                </a:spcBef>
                <a:spcAft>
                  <a:spcPct val="20000"/>
                </a:spcAft>
                <a:buClr>
                  <a:schemeClr val="tx1"/>
                </a:buClr>
                <a:buFont typeface="Times New Roman" pitchFamily="18" charset="0"/>
                <a:buChar char="-"/>
                <a:defRPr sz="1600">
                  <a:solidFill>
                    <a:schemeClr val="tx2"/>
                  </a:solidFill>
                  <a:latin typeface="+mn-lt"/>
                </a:defRPr>
              </a:lvl2pPr>
              <a:lvl3pPr marL="546100" indent="-190500"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3pPr>
              <a:lvl4pPr marL="722313" indent="-174625"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4pPr>
              <a:lvl5pPr marL="9064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5pPr>
              <a:lvl6pPr marL="13636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6pPr>
              <a:lvl7pPr marL="18208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7pPr>
              <a:lvl8pPr marL="22780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8pPr>
              <a:lvl9pPr marL="2735263" indent="-182563" algn="l" rtl="0" eaLnBrk="1" fontAlgn="base" hangingPunct="1">
                <a:spcBef>
                  <a:spcPct val="0"/>
                </a:spcBef>
                <a:spcAft>
                  <a:spcPct val="20000"/>
                </a:spcAft>
                <a:buClr>
                  <a:schemeClr val="tx1"/>
                </a:buClr>
                <a:buFont typeface="Times New Roman" pitchFamily="18" charset="0"/>
                <a:buChar char="-"/>
                <a:defRPr sz="1800">
                  <a:solidFill>
                    <a:schemeClr val="tx2"/>
                  </a:solidFill>
                  <a:latin typeface="+mn-lt"/>
                </a:defRPr>
              </a:lvl9pPr>
            </a:lstStyle>
            <a:p>
              <a:pPr lvl="2"/>
              <a:r>
                <a:rPr lang="en-GB" dirty="0" smtClean="0"/>
                <a:t>Below.</a:t>
              </a:r>
              <a:endParaRPr lang="en-GB" dirty="0"/>
            </a:p>
          </p:txBody>
        </p:sp>
        <p:pic>
          <p:nvPicPr>
            <p:cNvPr id="29" name="Pictur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97362" y="4757663"/>
              <a:ext cx="844175" cy="1257345"/>
            </a:xfrm>
            <a:prstGeom prst="rect">
              <a:avLst/>
            </a:prstGeom>
          </p:spPr>
        </p:pic>
      </p:grpSp>
      <p:cxnSp>
        <p:nvCxnSpPr>
          <p:cNvPr id="31" name="Straight Arrow Connector 30"/>
          <p:cNvCxnSpPr>
            <a:stCxn id="7" idx="2"/>
            <a:endCxn id="23" idx="0"/>
          </p:cNvCxnSpPr>
          <p:nvPr/>
        </p:nvCxnSpPr>
        <p:spPr bwMode="auto">
          <a:xfrm flipH="1">
            <a:off x="6401707" y="4005064"/>
            <a:ext cx="927591" cy="47499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Arrow Connector 33"/>
          <p:cNvCxnSpPr>
            <a:stCxn id="7" idx="2"/>
            <a:endCxn id="25" idx="0"/>
          </p:cNvCxnSpPr>
          <p:nvPr/>
        </p:nvCxnSpPr>
        <p:spPr bwMode="auto">
          <a:xfrm>
            <a:off x="7329298" y="4005064"/>
            <a:ext cx="741587" cy="42507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54053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circle(in)">
                                      <p:cBhvr>
                                        <p:cTn id="13" dur="2000"/>
                                        <p:tgtEl>
                                          <p:spTgt spid="7">
                                            <p:txEl>
                                              <p:pRg st="0" end="0"/>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Effect transition="in" filter="circle(in)">
                                      <p:cBhvr>
                                        <p:cTn id="16" dur="2000"/>
                                        <p:tgtEl>
                                          <p:spTgt spid="7">
                                            <p:txEl>
                                              <p:pRg st="1" end="1"/>
                                            </p:tx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circle(in)">
                                      <p:cBhvr>
                                        <p:cTn id="19" dur="2000"/>
                                        <p:tgtEl>
                                          <p:spTgt spid="7">
                                            <p:txEl>
                                              <p:pRg st="2" end="2"/>
                                            </p:txEl>
                                          </p:spTgt>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circle(in)">
                                      <p:cBhvr>
                                        <p:cTn id="22" dur="20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circle(in)">
                                      <p:cBhvr>
                                        <p:cTn id="27" dur="2000"/>
                                        <p:tgtEl>
                                          <p:spTgt spid="31"/>
                                        </p:tgtEl>
                                      </p:cBhvr>
                                    </p:animEffect>
                                  </p:childTnLst>
                                </p:cTn>
                              </p:par>
                              <p:par>
                                <p:cTn id="28" presetID="6" presetClass="entr" presetSubtype="16"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circle(in)">
                                      <p:cBhvr>
                                        <p:cTn id="30" dur="20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circle(in)">
                                      <p:cBhvr>
                                        <p:cTn id="35" dur="2000"/>
                                        <p:tgtEl>
                                          <p:spTgt spid="36"/>
                                        </p:tgtEl>
                                      </p:cBhvr>
                                    </p:animEffect>
                                  </p:childTnLst>
                                </p:cTn>
                              </p:par>
                            </p:childTnLst>
                          </p:cTn>
                        </p:par>
                        <p:par>
                          <p:cTn id="36" fill="hold">
                            <p:stCondLst>
                              <p:cond delay="2000"/>
                            </p:stCondLst>
                            <p:childTnLst>
                              <p:par>
                                <p:cTn id="37" presetID="6" presetClass="entr" presetSubtype="16"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circle(in)">
                                      <p:cBhvr>
                                        <p:cTn id="39"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Materiality &amp; </a:t>
            </a:r>
            <a:r>
              <a:rPr lang="en-GB" dirty="0" err="1" smtClean="0"/>
              <a:t>RfR</a:t>
            </a:r>
            <a:endParaRPr lang="en-GB" dirty="0"/>
          </a:p>
        </p:txBody>
      </p:sp>
      <p:sp>
        <p:nvSpPr>
          <p:cNvPr id="3" name="Content Placeholder 2"/>
          <p:cNvSpPr>
            <a:spLocks noGrp="1"/>
          </p:cNvSpPr>
          <p:nvPr>
            <p:ph idx="1"/>
          </p:nvPr>
        </p:nvSpPr>
        <p:spPr>
          <a:xfrm>
            <a:off x="107504" y="1196752"/>
            <a:ext cx="8839200" cy="4752528"/>
          </a:xfrm>
        </p:spPr>
        <p:txBody>
          <a:bodyPr/>
          <a:lstStyle/>
          <a:p>
            <a:r>
              <a:rPr lang="en-GB" dirty="0" smtClean="0"/>
              <a:t>Materiality </a:t>
            </a:r>
            <a:r>
              <a:rPr lang="en-GB" dirty="0" smtClean="0"/>
              <a:t>will not only be used by DOEs also by the UNFCCC Secretariat</a:t>
            </a:r>
          </a:p>
          <a:p>
            <a:r>
              <a:rPr lang="en-GB" dirty="0" smtClean="0"/>
              <a:t>Errors found in the DOE &amp; PP documentation which could lead to an </a:t>
            </a:r>
            <a:r>
              <a:rPr lang="en-GB" dirty="0" err="1" smtClean="0"/>
              <a:t>RfR</a:t>
            </a:r>
            <a:r>
              <a:rPr lang="en-GB" dirty="0" smtClean="0"/>
              <a:t> should also apply a materiality test using the same principles as outlined in the example</a:t>
            </a:r>
          </a:p>
          <a:p>
            <a:r>
              <a:rPr lang="en-GB" dirty="0" smtClean="0"/>
              <a:t>Not all </a:t>
            </a:r>
            <a:r>
              <a:rPr lang="en-GB" dirty="0" err="1" smtClean="0"/>
              <a:t>RfR</a:t>
            </a:r>
            <a:r>
              <a:rPr lang="en-GB" dirty="0" smtClean="0"/>
              <a:t> however will be have a </a:t>
            </a:r>
            <a:r>
              <a:rPr lang="en-GB" smtClean="0"/>
              <a:t>materiality issues</a:t>
            </a:r>
            <a:endParaRPr lang="en-GB" dirty="0" smtClean="0"/>
          </a:p>
          <a:p>
            <a:endParaRPr lang="en-GB" dirty="0" smtClean="0"/>
          </a:p>
        </p:txBody>
      </p:sp>
      <p:sp>
        <p:nvSpPr>
          <p:cNvPr id="5" name="Slide Number Placeholder 4"/>
          <p:cNvSpPr>
            <a:spLocks noGrp="1"/>
          </p:cNvSpPr>
          <p:nvPr>
            <p:ph type="sldNum" sz="quarter" idx="10"/>
          </p:nvPr>
        </p:nvSpPr>
        <p:spPr/>
        <p:txBody>
          <a:bodyPr/>
          <a:lstStyle/>
          <a:p>
            <a:fld id="{BE77CF70-889B-4F91-83F4-004078FC6BB8}" type="slidenum">
              <a:rPr lang="en-GB" altLang="ja-JP" smtClean="0"/>
              <a:pPr/>
              <a:t>6</a:t>
            </a:fld>
            <a:endParaRPr lang="en-GB" altLang="ja-JP"/>
          </a:p>
        </p:txBody>
      </p:sp>
    </p:spTree>
    <p:extLst>
      <p:ext uri="{BB962C8B-B14F-4D97-AF65-F5344CB8AC3E}">
        <p14:creationId xmlns:p14="http://schemas.microsoft.com/office/powerpoint/2010/main" val="3555524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39688" y="39688"/>
            <a:ext cx="9032875" cy="6738937"/>
          </a:xfrm>
          <a:prstGeom prst="rect">
            <a:avLst/>
          </a:prstGeom>
          <a:solidFill>
            <a:schemeClr val="bg1"/>
          </a:solid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pic>
        <p:nvPicPr>
          <p:cNvPr id="89094" name="Picture 6" descr="endsli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050" y="119063"/>
            <a:ext cx="8837613" cy="5803900"/>
          </a:xfrm>
          <a:prstGeom prst="rect">
            <a:avLst/>
          </a:prstGeom>
          <a:noFill/>
          <a:extLst>
            <a:ext uri="{909E8E84-426E-40DD-AFC4-6F175D3DCCD1}">
              <a14:hiddenFill xmlns:a14="http://schemas.microsoft.com/office/drawing/2010/main">
                <a:solidFill>
                  <a:srgbClr val="FFFFFF"/>
                </a:solidFill>
              </a14:hiddenFill>
            </a:ext>
          </a:extLst>
        </p:spPr>
      </p:pic>
      <p:pic>
        <p:nvPicPr>
          <p:cNvPr id="89091" name="Picture 3" descr="Managing-Risk-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50113" y="6049963"/>
            <a:ext cx="1741487" cy="655637"/>
          </a:xfrm>
          <a:prstGeom prst="rect">
            <a:avLst/>
          </a:prstGeom>
          <a:noFill/>
          <a:extLst>
            <a:ext uri="{909E8E84-426E-40DD-AFC4-6F175D3DCCD1}">
              <a14:hiddenFill xmlns:a14="http://schemas.microsoft.com/office/drawing/2010/main">
                <a:solidFill>
                  <a:srgbClr val="FFFFFF"/>
                </a:solidFill>
              </a14:hiddenFill>
            </a:ext>
          </a:extLst>
        </p:spPr>
      </p:pic>
      <p:sp>
        <p:nvSpPr>
          <p:cNvPr id="89093" name="Text Box 5"/>
          <p:cNvSpPr txBox="1">
            <a:spLocks noChangeArrowheads="1"/>
          </p:cNvSpPr>
          <p:nvPr/>
        </p:nvSpPr>
        <p:spPr bwMode="auto">
          <a:xfrm>
            <a:off x="344488" y="1176338"/>
            <a:ext cx="7605712"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3600">
                <a:solidFill>
                  <a:srgbClr val="666666"/>
                </a:solidFill>
                <a:latin typeface="Times New Roman" pitchFamily="18" charset="0"/>
                <a:cs typeface="Times New Roman" pitchFamily="18" charset="0"/>
              </a:rPr>
              <a:t>Safeguarding life, property </a:t>
            </a:r>
            <a:br>
              <a:rPr lang="en-GB" sz="3600">
                <a:solidFill>
                  <a:srgbClr val="666666"/>
                </a:solidFill>
                <a:latin typeface="Times New Roman" pitchFamily="18" charset="0"/>
                <a:cs typeface="Times New Roman" pitchFamily="18" charset="0"/>
              </a:rPr>
            </a:br>
            <a:r>
              <a:rPr lang="en-GB" sz="3600">
                <a:solidFill>
                  <a:srgbClr val="666666"/>
                </a:solidFill>
                <a:latin typeface="Times New Roman" pitchFamily="18" charset="0"/>
                <a:cs typeface="Times New Roman" pitchFamily="18" charset="0"/>
              </a:rPr>
              <a:t>and the environment</a:t>
            </a:r>
            <a:r>
              <a:rPr lang="en-GB">
                <a:solidFill>
                  <a:srgbClr val="666666"/>
                </a:solidFill>
                <a:latin typeface="Times New Roman" pitchFamily="18" charset="0"/>
                <a:cs typeface="Times New Roman" pitchFamily="18" charset="0"/>
              </a:rPr>
              <a:t/>
            </a:r>
            <a:br>
              <a:rPr lang="en-GB">
                <a:solidFill>
                  <a:srgbClr val="666666"/>
                </a:solidFill>
                <a:latin typeface="Times New Roman" pitchFamily="18" charset="0"/>
                <a:cs typeface="Times New Roman" pitchFamily="18" charset="0"/>
              </a:rPr>
            </a:br>
            <a:r>
              <a:rPr lang="en-GB">
                <a:solidFill>
                  <a:srgbClr val="666666"/>
                </a:solidFill>
                <a:latin typeface="Times New Roman" pitchFamily="18" charset="0"/>
                <a:cs typeface="Times New Roman" pitchFamily="18" charset="0"/>
              </a:rPr>
              <a:t/>
            </a:r>
            <a:br>
              <a:rPr lang="en-GB">
                <a:solidFill>
                  <a:srgbClr val="666666"/>
                </a:solidFill>
                <a:latin typeface="Times New Roman" pitchFamily="18" charset="0"/>
                <a:cs typeface="Times New Roman" pitchFamily="18" charset="0"/>
              </a:rPr>
            </a:br>
            <a:r>
              <a:rPr lang="en-GB">
                <a:solidFill>
                  <a:srgbClr val="666666"/>
                </a:solidFill>
                <a:latin typeface="Times New Roman" pitchFamily="18" charset="0"/>
                <a:cs typeface="Times New Roman" pitchFamily="18" charset="0"/>
              </a:rPr>
              <a:t/>
            </a:r>
            <a:br>
              <a:rPr lang="en-GB">
                <a:solidFill>
                  <a:srgbClr val="666666"/>
                </a:solidFill>
                <a:latin typeface="Times New Roman" pitchFamily="18" charset="0"/>
                <a:cs typeface="Times New Roman" pitchFamily="18" charset="0"/>
              </a:rPr>
            </a:br>
            <a:endParaRPr lang="en-GB">
              <a:solidFill>
                <a:srgbClr val="666666"/>
              </a:solidFill>
              <a:latin typeface="Times New Roman" pitchFamily="18" charset="0"/>
              <a:cs typeface="Times New Roman" pitchFamily="18" charset="0"/>
            </a:endParaRPr>
          </a:p>
          <a:p>
            <a:pPr>
              <a:spcBef>
                <a:spcPct val="50000"/>
              </a:spcBef>
            </a:pPr>
            <a:r>
              <a:rPr lang="en-GB">
                <a:solidFill>
                  <a:srgbClr val="666666"/>
                </a:solidFill>
                <a:latin typeface="Times New Roman" pitchFamily="18" charset="0"/>
                <a:cs typeface="Times New Roman" pitchFamily="18" charset="0"/>
              </a:rPr>
              <a:t>www.dnv.com</a:t>
            </a:r>
          </a:p>
        </p:txBody>
      </p:sp>
      <p:sp>
        <p:nvSpPr>
          <p:cNvPr id="2" name="Slide Number Placeholder 1"/>
          <p:cNvSpPr>
            <a:spLocks noGrp="1"/>
          </p:cNvSpPr>
          <p:nvPr>
            <p:ph type="sldNum" sz="quarter" idx="10"/>
          </p:nvPr>
        </p:nvSpPr>
        <p:spPr/>
        <p:txBody>
          <a:bodyPr/>
          <a:lstStyle/>
          <a:p>
            <a:fld id="{5B42B8C2-0632-4502-ACD0-CAFB86998C13}" type="slidenum">
              <a:rPr lang="en-GB" altLang="ja-JP" smtClean="0"/>
              <a:pPr/>
              <a:t>7</a:t>
            </a:fld>
            <a:endParaRPr lang="en-GB" altLang="ja-JP"/>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DNEW" val="True"/>
</p:tagLst>
</file>

<file path=ppt/tags/tag2.xml><?xml version="1.0" encoding="utf-8"?>
<p:tagLst xmlns:a="http://schemas.openxmlformats.org/drawingml/2006/main" xmlns:r="http://schemas.openxmlformats.org/officeDocument/2006/relationships" xmlns:p="http://schemas.openxmlformats.org/presentationml/2006/main">
  <p:tag name="HASFIELDS" val="True"/>
</p:tagLst>
</file>

<file path=ppt/theme/theme1.xml><?xml version="1.0" encoding="utf-8"?>
<a:theme xmlns:a="http://schemas.openxmlformats.org/drawingml/2006/main" name="blank">
  <a:themeElements>
    <a:clrScheme name="DNV">
      <a:dk1>
        <a:srgbClr val="0434B1"/>
      </a:dk1>
      <a:lt1>
        <a:srgbClr val="FFFFFF"/>
      </a:lt1>
      <a:dk2>
        <a:srgbClr val="000000"/>
      </a:dk2>
      <a:lt2>
        <a:srgbClr val="C8C8C8"/>
      </a:lt2>
      <a:accent1>
        <a:srgbClr val="0434B1"/>
      </a:accent1>
      <a:accent2>
        <a:srgbClr val="6493B5"/>
      </a:accent2>
      <a:accent3>
        <a:srgbClr val="D3DEEE"/>
      </a:accent3>
      <a:accent4>
        <a:srgbClr val="4E9200"/>
      </a:accent4>
      <a:accent5>
        <a:srgbClr val="7AB800"/>
      </a:accent5>
      <a:accent6>
        <a:srgbClr val="C5E540"/>
      </a:accent6>
      <a:hlink>
        <a:srgbClr val="0434B1"/>
      </a:hlink>
      <a:folHlink>
        <a:srgbClr val="6493B5"/>
      </a:folHlink>
    </a:clrScheme>
    <a:fontScheme name="default">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theme>
</file>

<file path=ppt/theme/theme2.xml><?xml version="1.0" encoding="utf-8"?>
<a:theme xmlns:a="http://schemas.openxmlformats.org/drawingml/2006/main" name="DNV Agenda">
  <a:themeElements>
    <a:clrScheme name="DNV">
      <a:dk1>
        <a:srgbClr val="0434B1"/>
      </a:dk1>
      <a:lt1>
        <a:srgbClr val="FFFFFF"/>
      </a:lt1>
      <a:dk2>
        <a:srgbClr val="000000"/>
      </a:dk2>
      <a:lt2>
        <a:srgbClr val="C8C8C8"/>
      </a:lt2>
      <a:accent1>
        <a:srgbClr val="0434B1"/>
      </a:accent1>
      <a:accent2>
        <a:srgbClr val="6493B5"/>
      </a:accent2>
      <a:accent3>
        <a:srgbClr val="D3DEEE"/>
      </a:accent3>
      <a:accent4>
        <a:srgbClr val="4E9200"/>
      </a:accent4>
      <a:accent5>
        <a:srgbClr val="7AB800"/>
      </a:accent5>
      <a:accent6>
        <a:srgbClr val="C5E540"/>
      </a:accent6>
      <a:hlink>
        <a:srgbClr val="0434B1"/>
      </a:hlink>
      <a:folHlink>
        <a:srgbClr val="6493B5"/>
      </a:folHlink>
    </a:clrScheme>
    <a:fontScheme name="DNV Agenda">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NV Agenda 1">
        <a:dk1>
          <a:srgbClr val="0434B1"/>
        </a:dk1>
        <a:lt1>
          <a:srgbClr val="FFFFFF"/>
        </a:lt1>
        <a:dk2>
          <a:srgbClr val="000000"/>
        </a:dk2>
        <a:lt2>
          <a:srgbClr val="C8C8C8"/>
        </a:lt2>
        <a:accent1>
          <a:srgbClr val="E6E6E6"/>
        </a:accent1>
        <a:accent2>
          <a:srgbClr val="4E9200"/>
        </a:accent2>
        <a:accent3>
          <a:srgbClr val="FFFFFF"/>
        </a:accent3>
        <a:accent4>
          <a:srgbClr val="032B97"/>
        </a:accent4>
        <a:accent5>
          <a:srgbClr val="F0F0F0"/>
        </a:accent5>
        <a:accent6>
          <a:srgbClr val="468400"/>
        </a:accent6>
        <a:hlink>
          <a:srgbClr val="0434B1"/>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107</TotalTime>
  <Words>338</Words>
  <Application>Microsoft Office PowerPoint</Application>
  <PresentationFormat>On-screen Show (4:3)</PresentationFormat>
  <Paragraphs>45</Paragraphs>
  <Slides>7</Slides>
  <Notes>3</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blank</vt:lpstr>
      <vt:lpstr>DNV Agenda</vt:lpstr>
      <vt:lpstr>Materiality</vt:lpstr>
      <vt:lpstr>Compliance under the Flexible Mechanism</vt:lpstr>
      <vt:lpstr>Materiality</vt:lpstr>
      <vt:lpstr>An Example</vt:lpstr>
      <vt:lpstr>An Example</vt:lpstr>
      <vt:lpstr>Materiality &amp; RfR</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Materiality</dc:title>
  <dc:creator>Aalders, Edwin</dc:creator>
  <cp:lastModifiedBy>Aalders, Edwin</cp:lastModifiedBy>
  <cp:revision>11</cp:revision>
  <dcterms:created xsi:type="dcterms:W3CDTF">2012-03-16T06:30:37Z</dcterms:created>
  <dcterms:modified xsi:type="dcterms:W3CDTF">2012-03-19T16:53:39Z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ndor">
    <vt:lpwstr>www.skabelondesign.com</vt:lpwstr>
  </property>
  <property fmtid="{D5CDD505-2E9C-101B-9397-08002B2CF9AE}" pid="3" name="CurrentSublogo">
    <vt:lpwstr/>
  </property>
  <property fmtid="{D5CDD505-2E9C-101B-9397-08002B2CF9AE}" pid="4" name="CurrentOffice">
    <vt:lpwstr/>
  </property>
  <property fmtid="{D5CDD505-2E9C-101B-9397-08002B2CF9AE}" pid="5" name="CurrentLogoPath">
    <vt:lpwstr/>
  </property>
  <property fmtid="{D5CDD505-2E9C-101B-9397-08002B2CF9AE}" pid="6" name="CurrentDepartmentName">
    <vt:lpwstr/>
  </property>
  <property fmtid="{D5CDD505-2E9C-101B-9397-08002B2CF9AE}" pid="7" name="CurrentClientLogoPath">
    <vt:lpwstr/>
  </property>
  <property fmtid="{D5CDD505-2E9C-101B-9397-08002B2CF9AE}" pid="8" name="CurrentDate">
    <vt:lpwstr/>
  </property>
  <property fmtid="{D5CDD505-2E9C-101B-9397-08002B2CF9AE}" pid="9" name="CurrentPresentationTitle">
    <vt:lpwstr>Materiality</vt:lpwstr>
  </property>
  <property fmtid="{D5CDD505-2E9C-101B-9397-08002B2CF9AE}" pid="10" name="CurrentAuthor">
    <vt:lpwstr/>
  </property>
  <property fmtid="{D5CDD505-2E9C-101B-9397-08002B2CF9AE}" pid="11" name="CurrentDepartment">
    <vt:lpwstr/>
  </property>
  <property fmtid="{D5CDD505-2E9C-101B-9397-08002B2CF9AE}" pid="12" name="CurrentBusinessLine">
    <vt:lpwstr/>
  </property>
  <property fmtid="{D5CDD505-2E9C-101B-9397-08002B2CF9AE}" pid="13" name="CurrentCountry">
    <vt:lpwstr/>
  </property>
  <property fmtid="{D5CDD505-2E9C-101B-9397-08002B2CF9AE}" pid="14" name="CurrentPaperType">
    <vt:lpwstr/>
  </property>
  <property fmtid="{D5CDD505-2E9C-101B-9397-08002B2CF9AE}" pid="15" name="CurrentInformationClass">
    <vt:lpwstr/>
  </property>
  <property fmtid="{D5CDD505-2E9C-101B-9397-08002B2CF9AE}" pid="16" name="CurrentRestrictedAccess">
    <vt:lpwstr/>
  </property>
</Properties>
</file>