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1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13.xml" ContentType="application/vnd.openxmlformats-officedocument.theme+xml"/>
  <Override PartName="/ppt/slideLayouts/slideLayout40.xml" ContentType="application/vnd.openxmlformats-officedocument.presentationml.slideLayout+xml"/>
  <Override PartName="/ppt/theme/theme14.xml" ContentType="application/vnd.openxmlformats-officedocument.theme+xml"/>
  <Override PartName="/ppt/slideLayouts/slideLayout41.xml" ContentType="application/vnd.openxmlformats-officedocument.presentationml.slideLayout+xml"/>
  <Override PartName="/ppt/theme/theme15.xml" ContentType="application/vnd.openxmlformats-officedocument.theme+xml"/>
  <Override PartName="/ppt/slideLayouts/slideLayout42.xml" ContentType="application/vnd.openxmlformats-officedocument.presentationml.slideLayout+xml"/>
  <Override PartName="/ppt/theme/theme16.xml" ContentType="application/vnd.openxmlformats-officedocument.theme+xml"/>
  <Override PartName="/ppt/slideLayouts/slideLayout43.xml" ContentType="application/vnd.openxmlformats-officedocument.presentationml.slideLayout+xml"/>
  <Override PartName="/ppt/theme/theme17.xml" ContentType="application/vnd.openxmlformats-officedocument.theme+xml"/>
  <Override PartName="/ppt/slideLayouts/slideLayout44.xml" ContentType="application/vnd.openxmlformats-officedocument.presentationml.slideLayout+xml"/>
  <Override PartName="/ppt/theme/theme18.xml" ContentType="application/vnd.openxmlformats-officedocument.theme+xml"/>
  <Override PartName="/ppt/slideLayouts/slideLayout45.xml" ContentType="application/vnd.openxmlformats-officedocument.presentationml.slideLayout+xml"/>
  <Override PartName="/ppt/theme/theme19.xml" ContentType="application/vnd.openxmlformats-officedocument.theme+xml"/>
  <Override PartName="/ppt/slideLayouts/slideLayout46.xml" ContentType="application/vnd.openxmlformats-officedocument.presentationml.slideLayout+xml"/>
  <Override PartName="/ppt/theme/theme20.xml" ContentType="application/vnd.openxmlformats-officedocument.theme+xml"/>
  <Override PartName="/ppt/slideLayouts/slideLayout47.xml" ContentType="application/vnd.openxmlformats-officedocument.presentationml.slideLayout+xml"/>
  <Override PartName="/ppt/theme/theme21.xml" ContentType="application/vnd.openxmlformats-officedocument.theme+xml"/>
  <Override PartName="/ppt/slideLayouts/slideLayout48.xml" ContentType="application/vnd.openxmlformats-officedocument.presentationml.slideLayout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3" r:id="rId1"/>
    <p:sldMasterId id="2147483651" r:id="rId2"/>
    <p:sldMasterId id="2147483655" r:id="rId3"/>
    <p:sldMasterId id="2147483650" r:id="rId4"/>
    <p:sldMasterId id="2147483654" r:id="rId5"/>
    <p:sldMasterId id="2147483656" r:id="rId6"/>
    <p:sldMasterId id="2147483657" r:id="rId7"/>
    <p:sldMasterId id="2147483658" r:id="rId8"/>
    <p:sldMasterId id="2147483659" r:id="rId9"/>
    <p:sldMasterId id="2147483660" r:id="rId10"/>
    <p:sldMasterId id="2147483661" r:id="rId11"/>
    <p:sldMasterId id="2147483662" r:id="rId12"/>
    <p:sldMasterId id="2147483663" r:id="rId13"/>
    <p:sldMasterId id="2147483906" r:id="rId14"/>
    <p:sldMasterId id="2147483819" r:id="rId15"/>
    <p:sldMasterId id="2147483831" r:id="rId16"/>
    <p:sldMasterId id="2147483843" r:id="rId17"/>
    <p:sldMasterId id="2147483855" r:id="rId18"/>
    <p:sldMasterId id="2147483867" r:id="rId19"/>
    <p:sldMasterId id="2147483879" r:id="rId20"/>
    <p:sldMasterId id="2147483891" r:id="rId21"/>
    <p:sldMasterId id="2147483903" r:id="rId22"/>
  </p:sldMasterIdLst>
  <p:notesMasterIdLst>
    <p:notesMasterId r:id="rId29"/>
  </p:notesMasterIdLst>
  <p:sldIdLst>
    <p:sldId id="299" r:id="rId23"/>
    <p:sldId id="307" r:id="rId24"/>
    <p:sldId id="308" r:id="rId25"/>
    <p:sldId id="309" r:id="rId26"/>
    <p:sldId id="310" r:id="rId27"/>
    <p:sldId id="306" r:id="rId28"/>
  </p:sldIdLst>
  <p:sldSz cx="9144000" cy="6858000" type="screen4x3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93"/>
    <a:srgbClr val="666666"/>
    <a:srgbClr val="008FD9"/>
    <a:srgbClr val="333333"/>
    <a:srgbClr val="579BE2"/>
    <a:srgbClr val="808080"/>
    <a:srgbClr val="4D4D4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55" autoAdjust="0"/>
    <p:restoredTop sz="94682" autoAdjust="0"/>
  </p:normalViewPr>
  <p:slideViewPr>
    <p:cSldViewPr snapToGrid="0">
      <p:cViewPr>
        <p:scale>
          <a:sx n="81" d="100"/>
          <a:sy n="81" d="100"/>
        </p:scale>
        <p:origin x="-1248" y="168"/>
      </p:cViewPr>
      <p:guideLst>
        <p:guide orient="horz" pos="2160"/>
        <p:guide pos="37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2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1.xml"/><Relationship Id="rId28" Type="http://schemas.openxmlformats.org/officeDocument/2006/relationships/slide" Target="slides/slide6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de-DE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2C43EB1E-6E83-4D79-BEAC-BE1231BB770E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7248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824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0315"/>
            <a:ext cx="4040188" cy="639762"/>
          </a:xfrm>
        </p:spPr>
        <p:txBody>
          <a:bodyPr anchor="b"/>
          <a:lstStyle>
            <a:lvl1pPr marL="0" indent="0" algn="ctr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9221"/>
            <a:ext cx="4040188" cy="413694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30315"/>
            <a:ext cx="4041775" cy="639762"/>
          </a:xfrm>
        </p:spPr>
        <p:txBody>
          <a:bodyPr anchor="b"/>
          <a:lstStyle>
            <a:lvl1pPr marL="0" indent="0" algn="ctr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9221"/>
            <a:ext cx="4041775" cy="413694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D12350-6A63-4AAE-8153-4B4F0C76565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1500" y="404813"/>
            <a:ext cx="8001000" cy="581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449179" y="1868905"/>
            <a:ext cx="4050632" cy="0"/>
          </a:xfrm>
          <a:prstGeom prst="line">
            <a:avLst/>
          </a:prstGeom>
          <a:noFill/>
          <a:ln w="12700">
            <a:solidFill>
              <a:srgbClr val="0033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4644190" y="1868905"/>
            <a:ext cx="4050632" cy="0"/>
          </a:xfrm>
          <a:prstGeom prst="line">
            <a:avLst/>
          </a:prstGeom>
          <a:noFill/>
          <a:ln w="12700">
            <a:solidFill>
              <a:srgbClr val="0033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5107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697C09-6E32-45A7-85EC-BD64709E5C1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35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D366B9-7F82-47B3-AC3E-342AD40774E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456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10F321-F58F-4DD6-AB2E-199657DF384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950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2060575"/>
            <a:ext cx="3884612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3884613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A871F2-1353-41BA-8109-BE0E8847A2A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292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60C1F9-65B7-4598-9695-A0167D232E2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850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787EDFB-DE06-4913-AA3C-A01BD8C0858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962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2060575"/>
            <a:ext cx="3884612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3884613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92B592-DCB4-445C-92E3-5320AB5E2A0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1234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2A7ADB7-57E6-4089-BB50-DA5911F46D8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5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C6F31E-BD0C-4B66-A3FD-1B47C578228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86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820670-99A9-41FF-831F-AF4746548F3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850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2060575"/>
            <a:ext cx="3884612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3884613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15A89C-32EB-4C55-A65F-B758977AA54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388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B89E6C-03CF-4E68-806E-B5C8CFAFC56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1175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C5FA4E-7E2B-4589-B46C-F7E277815B0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4536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2060575"/>
            <a:ext cx="3884612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3884613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DDCC40-7178-4AB3-B3E4-A88DFC34B39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3954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597042-494C-41D4-B0B4-7E526EF2911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590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0DFBA07-4646-4B76-B1D7-567FB0AF201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17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2060575"/>
            <a:ext cx="3884612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3884613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CAC4591-7FE6-472B-A243-FC748374DA1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551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631631-BBDB-4A0F-9E4E-F69AED9DE69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5591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9A5088-06B1-46E5-BBEA-B2CA5160E5E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5198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2060575"/>
            <a:ext cx="3884612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3884613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F7A0D4-DA3A-4FF0-843D-83F6DBC2045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86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268413"/>
            <a:ext cx="3924300" cy="475297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3924300" cy="475297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F25695-78BD-4170-8AF4-97E8C5AAEAD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822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059460-6EFC-46DC-89C0-4430ED51EBB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035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B6D017-C81F-4E4C-94A6-5D91C8952A0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456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2060575"/>
            <a:ext cx="3884612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3884613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CD7248-E0F8-45B9-8682-F93D42852EA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5567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DB4B31-E060-43B8-BFD4-81DE6098466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3865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6488BA-559C-4F20-8256-88EBF6854A5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0063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2060575"/>
            <a:ext cx="3884612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3884613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7AFDE8-393D-4FCF-9F21-9BD4363A845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5686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F9E51F-D5B6-4E08-B51E-DAB85EE92EC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4326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7E2AB9-7AAC-4DE2-8DF8-0979A00631B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5652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2060575"/>
            <a:ext cx="3884612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3884613" cy="396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9272A89-EA1E-4FAE-9861-F37A1AA5D85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23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31372FF-C842-457A-8E7F-407DCE43BC1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192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0315"/>
            <a:ext cx="4040188" cy="639762"/>
          </a:xfrm>
        </p:spPr>
        <p:txBody>
          <a:bodyPr anchor="b"/>
          <a:lstStyle>
            <a:lvl1pPr marL="0" indent="0" algn="ctr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9221"/>
            <a:ext cx="4040188" cy="413694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30315"/>
            <a:ext cx="4041775" cy="639762"/>
          </a:xfrm>
        </p:spPr>
        <p:txBody>
          <a:bodyPr anchor="b"/>
          <a:lstStyle>
            <a:lvl1pPr marL="0" indent="0" algn="ctr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9221"/>
            <a:ext cx="4041775" cy="413694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D12350-6A63-4AAE-8153-4B4F0C76565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1500" y="404813"/>
            <a:ext cx="8001000" cy="581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449179" y="1868905"/>
            <a:ext cx="4050632" cy="0"/>
          </a:xfrm>
          <a:prstGeom prst="line">
            <a:avLst/>
          </a:prstGeom>
          <a:noFill/>
          <a:ln w="12700">
            <a:solidFill>
              <a:srgbClr val="0033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4644190" y="1868905"/>
            <a:ext cx="4050632" cy="0"/>
          </a:xfrm>
          <a:prstGeom prst="line">
            <a:avLst/>
          </a:prstGeom>
          <a:noFill/>
          <a:ln w="12700">
            <a:solidFill>
              <a:srgbClr val="0033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437249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2386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175" y="4187825"/>
            <a:ext cx="5292725" cy="1905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1109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1908175" y="4187825"/>
            <a:ext cx="52927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076340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175" y="4187825"/>
            <a:ext cx="5292725" cy="1905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3032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175" y="4187825"/>
            <a:ext cx="5292725" cy="1905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364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175" y="4187825"/>
            <a:ext cx="5292725" cy="1905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0705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175" y="4187825"/>
            <a:ext cx="5292725" cy="1905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6187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175" y="4187825"/>
            <a:ext cx="5292725" cy="1905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44056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175" y="4187825"/>
            <a:ext cx="5292725" cy="1905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191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28A31B-3BF7-4961-BF98-E118ACC4D0D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42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25F2F8-A52A-4519-9EEB-320FEA1DFD6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099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592C362-F246-4932-9C5D-8483E370740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idx="1"/>
          </p:nvPr>
        </p:nvSpPr>
        <p:spPr bwMode="auto">
          <a:xfrm>
            <a:off x="593725" y="3217863"/>
            <a:ext cx="8229600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7324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454B53-8F65-4BF4-AF82-375DCDB7738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517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268413"/>
            <a:ext cx="39243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39243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DF4C84-1CA2-4F23-918B-B46798FC81D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2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.jpeg"/><Relationship Id="rId5" Type="http://schemas.openxmlformats.org/officeDocument/2006/relationships/image" Target="../media/image8.jpe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.jpeg"/><Relationship Id="rId5" Type="http://schemas.openxmlformats.org/officeDocument/2006/relationships/image" Target="../media/image9.jpeg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.jpeg"/><Relationship Id="rId5" Type="http://schemas.openxmlformats.org/officeDocument/2006/relationships/image" Target="../media/image10.jpeg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2.jpeg"/><Relationship Id="rId5" Type="http://schemas.openxmlformats.org/officeDocument/2006/relationships/image" Target="../media/image11.jpe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.jpe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2.jpe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.jpe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2.jpe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2.jpe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.jpeg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2.jpeg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.jpeg"/><Relationship Id="rId5" Type="http://schemas.openxmlformats.org/officeDocument/2006/relationships/image" Target="../media/image4.jpe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.jpeg"/><Relationship Id="rId5" Type="http://schemas.openxmlformats.org/officeDocument/2006/relationships/image" Target="../media/image7.jpe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88913"/>
            <a:ext cx="8761413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947863"/>
            <a:ext cx="5246688" cy="1752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4187825"/>
            <a:ext cx="52927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3367" name="Text Box 7"/>
          <p:cNvSpPr txBox="1">
            <a:spLocks noChangeArrowheads="1"/>
          </p:cNvSpPr>
          <p:nvPr/>
        </p:nvSpPr>
        <p:spPr bwMode="auto">
          <a:xfrm>
            <a:off x="6516688" y="6524625"/>
            <a:ext cx="2436812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000" dirty="0">
                <a:solidFill>
                  <a:srgbClr val="003657"/>
                </a:solidFill>
                <a:latin typeface="Arial" pitchFamily="34" charset="0"/>
              </a:rPr>
              <a:t>© </a:t>
            </a:r>
            <a:r>
              <a:rPr lang="de-DE" sz="1000" dirty="0" smtClean="0">
                <a:solidFill>
                  <a:srgbClr val="003657"/>
                </a:solidFill>
                <a:latin typeface="Arial" pitchFamily="34" charset="0"/>
              </a:rPr>
              <a:t>2012 </a:t>
            </a:r>
            <a:r>
              <a:rPr lang="de-DE" sz="1000" dirty="0">
                <a:solidFill>
                  <a:srgbClr val="003657"/>
                </a:solidFill>
                <a:latin typeface="Arial" pitchFamily="34" charset="0"/>
              </a:rPr>
              <a:t>Perspectives GmbH</a:t>
            </a:r>
          </a:p>
        </p:txBody>
      </p:sp>
      <p:sp>
        <p:nvSpPr>
          <p:cNvPr id="143373" name="Rectangle 13"/>
          <p:cNvSpPr>
            <a:spLocks noChangeArrowheads="1"/>
          </p:cNvSpPr>
          <p:nvPr/>
        </p:nvSpPr>
        <p:spPr bwMode="auto">
          <a:xfrm>
            <a:off x="6308725" y="188913"/>
            <a:ext cx="1755775" cy="887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>
            <a:off x="190500" y="6553200"/>
            <a:ext cx="8759825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1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312821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2pPr>
      <a:lvl3pPr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3pPr>
      <a:lvl4pPr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4pPr>
      <a:lvl5pPr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5pPr>
      <a:lvl6pPr marL="457200"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6pPr>
      <a:lvl7pPr marL="914400"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7pPr>
      <a:lvl8pPr marL="1371600"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8pPr>
      <a:lvl9pPr marL="1828800"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9pPr>
    </p:titleStyle>
    <p:bodyStyle>
      <a:lvl1pPr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defRPr b="1">
          <a:solidFill>
            <a:srgbClr val="666666"/>
          </a:solidFill>
          <a:latin typeface="+mn-lt"/>
          <a:ea typeface="+mn-ea"/>
          <a:cs typeface="+mn-cs"/>
        </a:defRPr>
      </a:lvl1pPr>
      <a:lvl2pPr marL="542925" indent="-276225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2pPr>
      <a:lvl3pPr marL="1235075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3pPr>
      <a:lvl4pPr marL="1643063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4pPr>
      <a:lvl5pPr marL="20574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5pPr>
      <a:lvl6pPr marL="2514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6pPr>
      <a:lvl7pPr marL="29718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7pPr>
      <a:lvl8pPr marL="34290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8pPr>
      <a:lvl9pPr marL="38862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1413" cy="176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027" name="Line 3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28" name="Text Box 4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3030" name="Rectangle 6"/>
          <p:cNvSpPr>
            <a:spLocks noChangeArrowheads="1"/>
          </p:cNvSpPr>
          <p:nvPr/>
        </p:nvSpPr>
        <p:spPr bwMode="auto">
          <a:xfrm>
            <a:off x="1943100" y="1062038"/>
            <a:ext cx="5257800" cy="89058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>
              <a:lnSpc>
                <a:spcPct val="120000"/>
              </a:lnSpc>
            </a:pPr>
            <a:endParaRPr lang="en-GB">
              <a:solidFill>
                <a:srgbClr val="003657"/>
              </a:solidFill>
              <a:latin typeface="TrebuchetMS" charset="0"/>
            </a:endParaRPr>
          </a:p>
        </p:txBody>
      </p:sp>
      <p:sp>
        <p:nvSpPr>
          <p:cNvPr id="513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060575"/>
            <a:ext cx="7921625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3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+mn-lt"/>
              </a:defRPr>
            </a:lvl1pPr>
          </a:lstStyle>
          <a:p>
            <a:fld id="{79C5EB2E-A3A3-4116-8C65-DE44CEDAFF5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13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089025"/>
            <a:ext cx="5257800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Beispielseite für wenig Fließtext (Textgröße groß)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6" r:id="rId2"/>
    <p:sldLayoutId id="2147483768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2pPr>
      <a:lvl3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3pPr>
      <a:lvl4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4pPr>
      <a:lvl5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5pPr>
      <a:lvl6pPr marL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6pPr>
      <a:lvl7pPr marL="9144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7pPr>
      <a:lvl8pPr marL="1371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8pPr>
      <a:lvl9pPr marL="1828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190500"/>
            <a:ext cx="8761412" cy="176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4051" name="Line 3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4052" name="Text Box 4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4054" name="Rectangle 6"/>
          <p:cNvSpPr>
            <a:spLocks noChangeArrowheads="1"/>
          </p:cNvSpPr>
          <p:nvPr/>
        </p:nvSpPr>
        <p:spPr bwMode="auto">
          <a:xfrm>
            <a:off x="1943100" y="1062038"/>
            <a:ext cx="5257800" cy="89058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>
              <a:lnSpc>
                <a:spcPct val="120000"/>
              </a:lnSpc>
            </a:pPr>
            <a:endParaRPr lang="en-GB">
              <a:solidFill>
                <a:srgbClr val="003657"/>
              </a:solidFill>
              <a:latin typeface="TrebuchetMS" charset="0"/>
            </a:endParaRPr>
          </a:p>
        </p:txBody>
      </p:sp>
      <p:sp>
        <p:nvSpPr>
          <p:cNvPr id="514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060575"/>
            <a:ext cx="7921625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405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+mn-lt"/>
              </a:defRPr>
            </a:lvl1pPr>
          </a:lstStyle>
          <a:p>
            <a:fld id="{622807D8-DAF6-40F1-A7FC-D930EFB890A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140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089025"/>
            <a:ext cx="5257800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Beispielseite für wenig Fließtext (Textgröße groß)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7" r:id="rId2"/>
    <p:sldLayoutId id="2147483779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2pPr>
      <a:lvl3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3pPr>
      <a:lvl4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4pPr>
      <a:lvl5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5pPr>
      <a:lvl6pPr marL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6pPr>
      <a:lvl7pPr marL="9144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7pPr>
      <a:lvl8pPr marL="1371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8pPr>
      <a:lvl9pPr marL="1828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190500"/>
            <a:ext cx="8761412" cy="176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5075" name="Line 3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5076" name="Text Box 4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5078" name="Rectangle 6"/>
          <p:cNvSpPr>
            <a:spLocks noChangeArrowheads="1"/>
          </p:cNvSpPr>
          <p:nvPr/>
        </p:nvSpPr>
        <p:spPr bwMode="auto">
          <a:xfrm>
            <a:off x="1943100" y="1062038"/>
            <a:ext cx="5257800" cy="89058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>
              <a:lnSpc>
                <a:spcPct val="120000"/>
              </a:lnSpc>
            </a:pPr>
            <a:endParaRPr lang="en-GB">
              <a:solidFill>
                <a:srgbClr val="003657"/>
              </a:solidFill>
              <a:latin typeface="TrebuchetMS" charset="0"/>
            </a:endParaRPr>
          </a:p>
        </p:txBody>
      </p:sp>
      <p:sp>
        <p:nvSpPr>
          <p:cNvPr id="5150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060575"/>
            <a:ext cx="7921625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50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+mn-lt"/>
              </a:defRPr>
            </a:lvl1pPr>
          </a:lstStyle>
          <a:p>
            <a:fld id="{FA03DDD0-A68A-43A7-BA10-CBED16ECF3F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1508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089025"/>
            <a:ext cx="5257800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Beispielseite für wenig Fließtext (Textgröße groß)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8" r:id="rId2"/>
    <p:sldLayoutId id="2147483790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2pPr>
      <a:lvl3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3pPr>
      <a:lvl4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4pPr>
      <a:lvl5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5pPr>
      <a:lvl6pPr marL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6pPr>
      <a:lvl7pPr marL="9144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7pPr>
      <a:lvl8pPr marL="1371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8pPr>
      <a:lvl9pPr marL="1828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190500"/>
            <a:ext cx="8761412" cy="176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6099" name="Line 3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6100" name="Text Box 4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6102" name="Rectangle 6"/>
          <p:cNvSpPr>
            <a:spLocks noChangeArrowheads="1"/>
          </p:cNvSpPr>
          <p:nvPr/>
        </p:nvSpPr>
        <p:spPr bwMode="auto">
          <a:xfrm>
            <a:off x="1943100" y="1062038"/>
            <a:ext cx="5257800" cy="89058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>
              <a:lnSpc>
                <a:spcPct val="120000"/>
              </a:lnSpc>
            </a:pPr>
            <a:endParaRPr lang="en-GB">
              <a:solidFill>
                <a:srgbClr val="003657"/>
              </a:solidFill>
              <a:latin typeface="TrebuchetMS" charset="0"/>
            </a:endParaRPr>
          </a:p>
        </p:txBody>
      </p:sp>
      <p:sp>
        <p:nvSpPr>
          <p:cNvPr id="5161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060575"/>
            <a:ext cx="7921625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6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+mn-lt"/>
              </a:defRPr>
            </a:lvl1pPr>
          </a:lstStyle>
          <a:p>
            <a:fld id="{4F661351-54B6-46FC-B9F6-D213ABE56E3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16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089025"/>
            <a:ext cx="5257800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Beispielseite für wenig Fließtext (Textgröße groß)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9" r:id="rId2"/>
    <p:sldLayoutId id="214748380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2pPr>
      <a:lvl3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3pPr>
      <a:lvl4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4pPr>
      <a:lvl5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5pPr>
      <a:lvl6pPr marL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6pPr>
      <a:lvl7pPr marL="9144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7pPr>
      <a:lvl8pPr marL="1371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8pPr>
      <a:lvl9pPr marL="1828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88913"/>
            <a:ext cx="8761413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947863"/>
            <a:ext cx="5246688" cy="1752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4187825"/>
            <a:ext cx="52927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3367" name="Text Box 7"/>
          <p:cNvSpPr txBox="1">
            <a:spLocks noChangeArrowheads="1"/>
          </p:cNvSpPr>
          <p:nvPr/>
        </p:nvSpPr>
        <p:spPr bwMode="auto">
          <a:xfrm>
            <a:off x="6516688" y="6524625"/>
            <a:ext cx="2436812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000" dirty="0">
                <a:solidFill>
                  <a:srgbClr val="003657"/>
                </a:solidFill>
                <a:latin typeface="Arial" pitchFamily="34" charset="0"/>
              </a:rPr>
              <a:t>© </a:t>
            </a:r>
            <a:r>
              <a:rPr lang="de-DE" sz="1000" dirty="0" smtClean="0">
                <a:solidFill>
                  <a:srgbClr val="003657"/>
                </a:solidFill>
                <a:latin typeface="Arial" pitchFamily="34" charset="0"/>
              </a:rPr>
              <a:t>2011 </a:t>
            </a:r>
            <a:r>
              <a:rPr lang="de-DE" sz="1000" dirty="0">
                <a:solidFill>
                  <a:srgbClr val="003657"/>
                </a:solidFill>
                <a:latin typeface="Arial" pitchFamily="34" charset="0"/>
              </a:rPr>
              <a:t>Perspectives GmbH</a:t>
            </a:r>
          </a:p>
        </p:txBody>
      </p:sp>
      <p:sp>
        <p:nvSpPr>
          <p:cNvPr id="143373" name="Rectangle 13"/>
          <p:cNvSpPr>
            <a:spLocks noChangeArrowheads="1"/>
          </p:cNvSpPr>
          <p:nvPr/>
        </p:nvSpPr>
        <p:spPr bwMode="auto">
          <a:xfrm>
            <a:off x="6308725" y="188913"/>
            <a:ext cx="1755775" cy="887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333333"/>
              </a:solidFill>
            </a:endParaRPr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>
            <a:off x="190500" y="6553200"/>
            <a:ext cx="8759825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333333"/>
              </a:solidFill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312821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8066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2pPr>
      <a:lvl3pPr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3pPr>
      <a:lvl4pPr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4pPr>
      <a:lvl5pPr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5pPr>
      <a:lvl6pPr marL="457200"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6pPr>
      <a:lvl7pPr marL="914400"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7pPr>
      <a:lvl8pPr marL="1371600"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8pPr>
      <a:lvl9pPr marL="1828800" algn="ctr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9pPr>
    </p:titleStyle>
    <p:bodyStyle>
      <a:lvl1pPr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defRPr b="1">
          <a:solidFill>
            <a:srgbClr val="666666"/>
          </a:solidFill>
          <a:latin typeface="+mn-lt"/>
          <a:ea typeface="+mn-ea"/>
          <a:cs typeface="+mn-cs"/>
        </a:defRPr>
      </a:lvl1pPr>
      <a:lvl2pPr marL="542925" indent="-276225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2pPr>
      <a:lvl3pPr marL="1235075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3pPr>
      <a:lvl4pPr marL="1643063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4pPr>
      <a:lvl5pPr marL="20574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5pPr>
      <a:lvl6pPr marL="2514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6pPr>
      <a:lvl7pPr marL="29718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7pPr>
      <a:lvl8pPr marL="34290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8pPr>
      <a:lvl9pPr marL="38862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89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75700" cy="350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89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947863"/>
            <a:ext cx="5246688" cy="1752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089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4187825"/>
            <a:ext cx="52927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08933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8934" name="Text Box 6"/>
          <p:cNvSpPr txBox="1">
            <a:spLocks noChangeArrowheads="1"/>
          </p:cNvSpPr>
          <p:nvPr/>
        </p:nvSpPr>
        <p:spPr bwMode="auto">
          <a:xfrm>
            <a:off x="6516688" y="6524625"/>
            <a:ext cx="2436812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000" dirty="0">
                <a:solidFill>
                  <a:srgbClr val="003657"/>
                </a:solidFill>
                <a:latin typeface="Arial" charset="0"/>
              </a:rPr>
              <a:t>© </a:t>
            </a:r>
            <a:r>
              <a:rPr lang="de-DE" sz="1000" dirty="0" smtClean="0">
                <a:solidFill>
                  <a:srgbClr val="003657"/>
                </a:solidFill>
                <a:latin typeface="Arial" charset="0"/>
              </a:rPr>
              <a:t>2011 </a:t>
            </a:r>
            <a:r>
              <a:rPr lang="de-DE" sz="1000" dirty="0">
                <a:solidFill>
                  <a:srgbClr val="003657"/>
                </a:solidFill>
                <a:latin typeface="Arial" charset="0"/>
              </a:rPr>
              <a:t>Perspectives GmbH</a:t>
            </a:r>
          </a:p>
        </p:txBody>
      </p:sp>
      <p:sp>
        <p:nvSpPr>
          <p:cNvPr id="508935" name="Rectangle 7"/>
          <p:cNvSpPr>
            <a:spLocks noChangeArrowheads="1"/>
          </p:cNvSpPr>
          <p:nvPr/>
        </p:nvSpPr>
        <p:spPr bwMode="auto">
          <a:xfrm>
            <a:off x="6308725" y="188913"/>
            <a:ext cx="1755775" cy="887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8937" name="Line 9"/>
          <p:cNvSpPr>
            <a:spLocks noChangeShapeType="1"/>
          </p:cNvSpPr>
          <p:nvPr/>
        </p:nvSpPr>
        <p:spPr bwMode="auto">
          <a:xfrm>
            <a:off x="190500" y="6553200"/>
            <a:ext cx="8759825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312821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4122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</p:sldLayoutIdLst>
  <p:txStyles>
    <p:titleStyle>
      <a:lvl1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2pPr>
      <a:lvl3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3pPr>
      <a:lvl4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4pPr>
      <a:lvl5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5pPr>
      <a:lvl6pPr marL="4572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6pPr>
      <a:lvl7pPr marL="9144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7pPr>
      <a:lvl8pPr marL="13716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8pPr>
      <a:lvl9pPr marL="18288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9pPr>
    </p:titleStyle>
    <p:bodyStyle>
      <a:lvl1pPr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defRPr b="1">
          <a:solidFill>
            <a:srgbClr val="666666"/>
          </a:solidFill>
          <a:latin typeface="+mn-lt"/>
          <a:ea typeface="+mn-ea"/>
          <a:cs typeface="+mn-cs"/>
        </a:defRPr>
      </a:lvl1pPr>
      <a:lvl2pPr marL="542925" indent="-276225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2pPr>
      <a:lvl3pPr marL="1235075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3pPr>
      <a:lvl4pPr marL="1643063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996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1413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99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947863"/>
            <a:ext cx="5246688" cy="1752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099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4187825"/>
            <a:ext cx="52927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509957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9958" name="Text Box 6"/>
          <p:cNvSpPr txBox="1">
            <a:spLocks noChangeArrowheads="1"/>
          </p:cNvSpPr>
          <p:nvPr/>
        </p:nvSpPr>
        <p:spPr bwMode="auto">
          <a:xfrm>
            <a:off x="6516688" y="6524625"/>
            <a:ext cx="2436812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000" dirty="0">
                <a:solidFill>
                  <a:srgbClr val="003657"/>
                </a:solidFill>
                <a:latin typeface="Arial" charset="0"/>
              </a:rPr>
              <a:t>© </a:t>
            </a:r>
            <a:r>
              <a:rPr lang="de-DE" sz="1000" dirty="0" smtClean="0">
                <a:solidFill>
                  <a:srgbClr val="003657"/>
                </a:solidFill>
                <a:latin typeface="Arial" charset="0"/>
              </a:rPr>
              <a:t>2011 </a:t>
            </a:r>
            <a:r>
              <a:rPr lang="de-DE" sz="1000" dirty="0">
                <a:solidFill>
                  <a:srgbClr val="003657"/>
                </a:solidFill>
                <a:latin typeface="Arial" charset="0"/>
              </a:rPr>
              <a:t>Perspectives GmbH</a:t>
            </a:r>
          </a:p>
        </p:txBody>
      </p:sp>
      <p:sp>
        <p:nvSpPr>
          <p:cNvPr id="509959" name="Rectangle 7"/>
          <p:cNvSpPr>
            <a:spLocks noChangeArrowheads="1"/>
          </p:cNvSpPr>
          <p:nvPr/>
        </p:nvSpPr>
        <p:spPr bwMode="auto">
          <a:xfrm>
            <a:off x="6308725" y="188913"/>
            <a:ext cx="1755775" cy="887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9961" name="Line 9"/>
          <p:cNvSpPr>
            <a:spLocks noChangeShapeType="1"/>
          </p:cNvSpPr>
          <p:nvPr/>
        </p:nvSpPr>
        <p:spPr bwMode="auto">
          <a:xfrm>
            <a:off x="190500" y="6553200"/>
            <a:ext cx="8759825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312821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635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</p:sldLayoutIdLst>
  <p:txStyles>
    <p:titleStyle>
      <a:lvl1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2pPr>
      <a:lvl3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3pPr>
      <a:lvl4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4pPr>
      <a:lvl5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5pPr>
      <a:lvl6pPr marL="4572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6pPr>
      <a:lvl7pPr marL="9144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7pPr>
      <a:lvl8pPr marL="13716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8pPr>
      <a:lvl9pPr marL="18288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9pPr>
    </p:titleStyle>
    <p:bodyStyle>
      <a:lvl1pPr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defRPr b="1">
          <a:solidFill>
            <a:srgbClr val="666666"/>
          </a:solidFill>
          <a:latin typeface="+mn-lt"/>
          <a:ea typeface="+mn-ea"/>
          <a:cs typeface="+mn-cs"/>
        </a:defRPr>
      </a:lvl1pPr>
      <a:lvl2pPr marL="542925" indent="-276225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2pPr>
      <a:lvl3pPr marL="1235075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3pPr>
      <a:lvl4pPr marL="1643063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10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1413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6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947863"/>
            <a:ext cx="5246688" cy="1752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16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4187825"/>
            <a:ext cx="52927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6101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6102" name="Text Box 6"/>
          <p:cNvSpPr txBox="1">
            <a:spLocks noChangeArrowheads="1"/>
          </p:cNvSpPr>
          <p:nvPr/>
        </p:nvSpPr>
        <p:spPr bwMode="auto">
          <a:xfrm>
            <a:off x="6516688" y="6524625"/>
            <a:ext cx="2436812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000" dirty="0">
                <a:solidFill>
                  <a:srgbClr val="003657"/>
                </a:solidFill>
                <a:latin typeface="Arial" charset="0"/>
              </a:rPr>
              <a:t>© </a:t>
            </a:r>
            <a:r>
              <a:rPr lang="de-DE" sz="1000" dirty="0" smtClean="0">
                <a:solidFill>
                  <a:srgbClr val="003657"/>
                </a:solidFill>
                <a:latin typeface="Arial" charset="0"/>
              </a:rPr>
              <a:t>2011 </a:t>
            </a:r>
            <a:r>
              <a:rPr lang="de-DE" sz="1000" dirty="0">
                <a:solidFill>
                  <a:srgbClr val="003657"/>
                </a:solidFill>
                <a:latin typeface="Arial" charset="0"/>
              </a:rPr>
              <a:t>Perspectives GmbH</a:t>
            </a:r>
          </a:p>
        </p:txBody>
      </p:sp>
      <p:sp>
        <p:nvSpPr>
          <p:cNvPr id="516103" name="Rectangle 7"/>
          <p:cNvSpPr>
            <a:spLocks noChangeArrowheads="1"/>
          </p:cNvSpPr>
          <p:nvPr/>
        </p:nvSpPr>
        <p:spPr bwMode="auto">
          <a:xfrm>
            <a:off x="6308725" y="188913"/>
            <a:ext cx="1755775" cy="887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6105" name="Line 9"/>
          <p:cNvSpPr>
            <a:spLocks noChangeShapeType="1"/>
          </p:cNvSpPr>
          <p:nvPr/>
        </p:nvSpPr>
        <p:spPr bwMode="auto">
          <a:xfrm>
            <a:off x="190500" y="6553200"/>
            <a:ext cx="8759825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312821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</p:sldLayoutIdLst>
  <p:txStyles>
    <p:titleStyle>
      <a:lvl1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2pPr>
      <a:lvl3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3pPr>
      <a:lvl4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4pPr>
      <a:lvl5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5pPr>
      <a:lvl6pPr marL="4572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6pPr>
      <a:lvl7pPr marL="9144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7pPr>
      <a:lvl8pPr marL="13716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8pPr>
      <a:lvl9pPr marL="18288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9pPr>
    </p:titleStyle>
    <p:bodyStyle>
      <a:lvl1pPr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defRPr b="1">
          <a:solidFill>
            <a:srgbClr val="666666"/>
          </a:solidFill>
          <a:latin typeface="+mn-lt"/>
          <a:ea typeface="+mn-ea"/>
          <a:cs typeface="+mn-cs"/>
        </a:defRPr>
      </a:lvl1pPr>
      <a:lvl2pPr marL="542925" indent="-276225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2pPr>
      <a:lvl3pPr marL="1235075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3pPr>
      <a:lvl4pPr marL="1643063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13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1413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7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947863"/>
            <a:ext cx="5246688" cy="1752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17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4187825"/>
            <a:ext cx="52927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7125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7126" name="Text Box 6"/>
          <p:cNvSpPr txBox="1">
            <a:spLocks noChangeArrowheads="1"/>
          </p:cNvSpPr>
          <p:nvPr/>
        </p:nvSpPr>
        <p:spPr bwMode="auto">
          <a:xfrm>
            <a:off x="6516688" y="6524625"/>
            <a:ext cx="2436812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000" dirty="0">
                <a:solidFill>
                  <a:srgbClr val="003657"/>
                </a:solidFill>
                <a:latin typeface="Arial" charset="0"/>
              </a:rPr>
              <a:t>© </a:t>
            </a:r>
            <a:r>
              <a:rPr lang="de-DE" sz="1000" dirty="0" smtClean="0">
                <a:solidFill>
                  <a:srgbClr val="003657"/>
                </a:solidFill>
                <a:latin typeface="Arial" charset="0"/>
              </a:rPr>
              <a:t>2011 </a:t>
            </a:r>
            <a:r>
              <a:rPr lang="de-DE" sz="1000" dirty="0">
                <a:solidFill>
                  <a:srgbClr val="003657"/>
                </a:solidFill>
                <a:latin typeface="Arial" charset="0"/>
              </a:rPr>
              <a:t>Perspectives GmbH</a:t>
            </a:r>
          </a:p>
        </p:txBody>
      </p:sp>
      <p:sp>
        <p:nvSpPr>
          <p:cNvPr id="517127" name="Rectangle 7"/>
          <p:cNvSpPr>
            <a:spLocks noChangeArrowheads="1"/>
          </p:cNvSpPr>
          <p:nvPr/>
        </p:nvSpPr>
        <p:spPr bwMode="auto">
          <a:xfrm>
            <a:off x="6308725" y="188913"/>
            <a:ext cx="1755775" cy="887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7129" name="Line 9"/>
          <p:cNvSpPr>
            <a:spLocks noChangeShapeType="1"/>
          </p:cNvSpPr>
          <p:nvPr/>
        </p:nvSpPr>
        <p:spPr bwMode="auto">
          <a:xfrm>
            <a:off x="190500" y="6553200"/>
            <a:ext cx="8759825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312821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858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</p:sldLayoutIdLst>
  <p:txStyles>
    <p:titleStyle>
      <a:lvl1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2pPr>
      <a:lvl3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3pPr>
      <a:lvl4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4pPr>
      <a:lvl5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5pPr>
      <a:lvl6pPr marL="4572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6pPr>
      <a:lvl7pPr marL="9144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7pPr>
      <a:lvl8pPr marL="13716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8pPr>
      <a:lvl9pPr marL="18288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9pPr>
    </p:titleStyle>
    <p:bodyStyle>
      <a:lvl1pPr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defRPr b="1">
          <a:solidFill>
            <a:srgbClr val="666666"/>
          </a:solidFill>
          <a:latin typeface="+mn-lt"/>
          <a:ea typeface="+mn-ea"/>
          <a:cs typeface="+mn-cs"/>
        </a:defRPr>
      </a:lvl1pPr>
      <a:lvl2pPr marL="542925" indent="-276225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2pPr>
      <a:lvl3pPr marL="1235075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3pPr>
      <a:lvl4pPr marL="1643063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1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1413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8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947863"/>
            <a:ext cx="5246688" cy="1752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181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4187825"/>
            <a:ext cx="52927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8149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8150" name="Text Box 6"/>
          <p:cNvSpPr txBox="1">
            <a:spLocks noChangeArrowheads="1"/>
          </p:cNvSpPr>
          <p:nvPr/>
        </p:nvSpPr>
        <p:spPr bwMode="auto">
          <a:xfrm>
            <a:off x="6516688" y="6524625"/>
            <a:ext cx="2436812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000" dirty="0">
                <a:solidFill>
                  <a:srgbClr val="003657"/>
                </a:solidFill>
                <a:latin typeface="Arial" charset="0"/>
              </a:rPr>
              <a:t>© </a:t>
            </a:r>
            <a:r>
              <a:rPr lang="de-DE" sz="1000" dirty="0" smtClean="0">
                <a:solidFill>
                  <a:srgbClr val="003657"/>
                </a:solidFill>
                <a:latin typeface="Arial" charset="0"/>
              </a:rPr>
              <a:t>2011 </a:t>
            </a:r>
            <a:r>
              <a:rPr lang="de-DE" sz="1000" dirty="0">
                <a:solidFill>
                  <a:srgbClr val="003657"/>
                </a:solidFill>
                <a:latin typeface="Arial" charset="0"/>
              </a:rPr>
              <a:t>Perspectives GmbH</a:t>
            </a:r>
          </a:p>
        </p:txBody>
      </p:sp>
      <p:sp>
        <p:nvSpPr>
          <p:cNvPr id="518151" name="Rectangle 7"/>
          <p:cNvSpPr>
            <a:spLocks noChangeArrowheads="1"/>
          </p:cNvSpPr>
          <p:nvPr/>
        </p:nvSpPr>
        <p:spPr bwMode="auto">
          <a:xfrm>
            <a:off x="6308725" y="188913"/>
            <a:ext cx="1755775" cy="887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8153" name="Line 9"/>
          <p:cNvSpPr>
            <a:spLocks noChangeShapeType="1"/>
          </p:cNvSpPr>
          <p:nvPr/>
        </p:nvSpPr>
        <p:spPr bwMode="auto">
          <a:xfrm>
            <a:off x="190500" y="6553200"/>
            <a:ext cx="8759825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312821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591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</p:sldLayoutIdLst>
  <p:txStyles>
    <p:titleStyle>
      <a:lvl1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2pPr>
      <a:lvl3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3pPr>
      <a:lvl4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4pPr>
      <a:lvl5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5pPr>
      <a:lvl6pPr marL="4572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6pPr>
      <a:lvl7pPr marL="9144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7pPr>
      <a:lvl8pPr marL="13716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8pPr>
      <a:lvl9pPr marL="18288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9pPr>
    </p:titleStyle>
    <p:bodyStyle>
      <a:lvl1pPr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defRPr b="1">
          <a:solidFill>
            <a:srgbClr val="666666"/>
          </a:solidFill>
          <a:latin typeface="+mn-lt"/>
          <a:ea typeface="+mn-ea"/>
          <a:cs typeface="+mn-cs"/>
        </a:defRPr>
      </a:lvl1pPr>
      <a:lvl2pPr marL="542925" indent="-276225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2pPr>
      <a:lvl3pPr marL="1235075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3pPr>
      <a:lvl4pPr marL="1643063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8" name="Line 12"/>
          <p:cNvSpPr>
            <a:spLocks noChangeShapeType="1"/>
          </p:cNvSpPr>
          <p:nvPr/>
        </p:nvSpPr>
        <p:spPr bwMode="auto">
          <a:xfrm>
            <a:off x="585788" y="1060450"/>
            <a:ext cx="7986712" cy="0"/>
          </a:xfrm>
          <a:prstGeom prst="line">
            <a:avLst/>
          </a:prstGeom>
          <a:noFill/>
          <a:ln w="2540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404813"/>
            <a:ext cx="8001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Beispielseite für wenig Fließtext (Textgröße groß)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268413"/>
            <a:ext cx="80010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192088" y="190500"/>
            <a:ext cx="8761412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+mn-lt"/>
              </a:defRPr>
            </a:lvl1pPr>
          </a:lstStyle>
          <a:p>
            <a:fld id="{DF3185BB-3907-4951-A86A-358341382EF3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8" r:id="rId2"/>
    <p:sldLayoutId id="2147483679" r:id="rId3"/>
    <p:sldLayoutId id="2147483680" r:id="rId4"/>
    <p:sldLayoutId id="2147483681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2pPr>
      <a:lvl3pPr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3pPr>
      <a:lvl4pPr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4pPr>
      <a:lvl5pPr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5pPr>
      <a:lvl6pPr marL="45720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6pPr>
      <a:lvl7pPr marL="91440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7pPr>
      <a:lvl8pPr marL="137160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8pPr>
      <a:lvl9pPr marL="182880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 sz="2000"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 sz="2000"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 sz="2000"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 sz="2000"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20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1413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0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947863"/>
            <a:ext cx="5246688" cy="1752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20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4187825"/>
            <a:ext cx="52927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20197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20198" name="Text Box 6"/>
          <p:cNvSpPr txBox="1">
            <a:spLocks noChangeArrowheads="1"/>
          </p:cNvSpPr>
          <p:nvPr/>
        </p:nvSpPr>
        <p:spPr bwMode="auto">
          <a:xfrm>
            <a:off x="6516688" y="6524625"/>
            <a:ext cx="2436812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000" dirty="0">
                <a:solidFill>
                  <a:srgbClr val="003657"/>
                </a:solidFill>
                <a:latin typeface="Arial" charset="0"/>
              </a:rPr>
              <a:t>© </a:t>
            </a:r>
            <a:r>
              <a:rPr lang="de-DE" sz="1000" dirty="0" smtClean="0">
                <a:solidFill>
                  <a:srgbClr val="003657"/>
                </a:solidFill>
                <a:latin typeface="Arial" charset="0"/>
              </a:rPr>
              <a:t>2011 </a:t>
            </a:r>
            <a:r>
              <a:rPr lang="de-DE" sz="1000" dirty="0">
                <a:solidFill>
                  <a:srgbClr val="003657"/>
                </a:solidFill>
                <a:latin typeface="Arial" charset="0"/>
              </a:rPr>
              <a:t>Perspectives GmbH</a:t>
            </a:r>
          </a:p>
        </p:txBody>
      </p:sp>
      <p:sp>
        <p:nvSpPr>
          <p:cNvPr id="520199" name="Rectangle 7"/>
          <p:cNvSpPr>
            <a:spLocks noChangeArrowheads="1"/>
          </p:cNvSpPr>
          <p:nvPr/>
        </p:nvSpPr>
        <p:spPr bwMode="auto">
          <a:xfrm>
            <a:off x="6308725" y="188913"/>
            <a:ext cx="1755775" cy="887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0201" name="Line 9"/>
          <p:cNvSpPr>
            <a:spLocks noChangeShapeType="1"/>
          </p:cNvSpPr>
          <p:nvPr/>
        </p:nvSpPr>
        <p:spPr bwMode="auto">
          <a:xfrm>
            <a:off x="190500" y="6553200"/>
            <a:ext cx="8759825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312821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281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</p:sldLayoutIdLst>
  <p:txStyles>
    <p:titleStyle>
      <a:lvl1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2pPr>
      <a:lvl3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3pPr>
      <a:lvl4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4pPr>
      <a:lvl5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5pPr>
      <a:lvl6pPr marL="4572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6pPr>
      <a:lvl7pPr marL="9144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7pPr>
      <a:lvl8pPr marL="13716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8pPr>
      <a:lvl9pPr marL="18288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9pPr>
    </p:titleStyle>
    <p:bodyStyle>
      <a:lvl1pPr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defRPr b="1">
          <a:solidFill>
            <a:srgbClr val="666666"/>
          </a:solidFill>
          <a:latin typeface="+mn-lt"/>
          <a:ea typeface="+mn-ea"/>
          <a:cs typeface="+mn-cs"/>
        </a:defRPr>
      </a:lvl1pPr>
      <a:lvl2pPr marL="542925" indent="-276225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2pPr>
      <a:lvl3pPr marL="1235075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3pPr>
      <a:lvl4pPr marL="1643063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122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1413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1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947863"/>
            <a:ext cx="5246688" cy="1752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21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4187825"/>
            <a:ext cx="52927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21221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21222" name="Text Box 6"/>
          <p:cNvSpPr txBox="1">
            <a:spLocks noChangeArrowheads="1"/>
          </p:cNvSpPr>
          <p:nvPr/>
        </p:nvSpPr>
        <p:spPr bwMode="auto">
          <a:xfrm>
            <a:off x="6516688" y="6524625"/>
            <a:ext cx="2436812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000" dirty="0">
                <a:solidFill>
                  <a:srgbClr val="003657"/>
                </a:solidFill>
                <a:latin typeface="Arial" charset="0"/>
              </a:rPr>
              <a:t>© </a:t>
            </a:r>
            <a:r>
              <a:rPr lang="de-DE" sz="1000" dirty="0" smtClean="0">
                <a:solidFill>
                  <a:srgbClr val="003657"/>
                </a:solidFill>
                <a:latin typeface="Arial" charset="0"/>
              </a:rPr>
              <a:t>2011 </a:t>
            </a:r>
            <a:r>
              <a:rPr lang="de-DE" sz="1000" dirty="0">
                <a:solidFill>
                  <a:srgbClr val="003657"/>
                </a:solidFill>
                <a:latin typeface="Arial" charset="0"/>
              </a:rPr>
              <a:t>Perspectives GmbH</a:t>
            </a:r>
          </a:p>
        </p:txBody>
      </p:sp>
      <p:sp>
        <p:nvSpPr>
          <p:cNvPr id="521223" name="Rectangle 7"/>
          <p:cNvSpPr>
            <a:spLocks noChangeArrowheads="1"/>
          </p:cNvSpPr>
          <p:nvPr/>
        </p:nvSpPr>
        <p:spPr bwMode="auto">
          <a:xfrm>
            <a:off x="6308725" y="188913"/>
            <a:ext cx="1755775" cy="887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1225" name="Line 9"/>
          <p:cNvSpPr>
            <a:spLocks noChangeShapeType="1"/>
          </p:cNvSpPr>
          <p:nvPr/>
        </p:nvSpPr>
        <p:spPr bwMode="auto">
          <a:xfrm>
            <a:off x="190500" y="6553200"/>
            <a:ext cx="8759825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312821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066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</p:sldLayoutIdLst>
  <p:txStyles>
    <p:titleStyle>
      <a:lvl1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2pPr>
      <a:lvl3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3pPr>
      <a:lvl4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4pPr>
      <a:lvl5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5pPr>
      <a:lvl6pPr marL="4572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6pPr>
      <a:lvl7pPr marL="9144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7pPr>
      <a:lvl8pPr marL="13716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8pPr>
      <a:lvl9pPr marL="18288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9pPr>
    </p:titleStyle>
    <p:bodyStyle>
      <a:lvl1pPr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defRPr b="1">
          <a:solidFill>
            <a:srgbClr val="666666"/>
          </a:solidFill>
          <a:latin typeface="+mn-lt"/>
          <a:ea typeface="+mn-ea"/>
          <a:cs typeface="+mn-cs"/>
        </a:defRPr>
      </a:lvl1pPr>
      <a:lvl2pPr marL="542925" indent="-276225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2pPr>
      <a:lvl3pPr marL="1235075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3pPr>
      <a:lvl4pPr marL="1643063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1413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947863"/>
            <a:ext cx="5246688" cy="1752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22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4187825"/>
            <a:ext cx="52927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22245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22246" name="Text Box 6"/>
          <p:cNvSpPr txBox="1">
            <a:spLocks noChangeArrowheads="1"/>
          </p:cNvSpPr>
          <p:nvPr/>
        </p:nvSpPr>
        <p:spPr bwMode="auto">
          <a:xfrm>
            <a:off x="6516688" y="6524625"/>
            <a:ext cx="2436812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000" dirty="0">
                <a:solidFill>
                  <a:srgbClr val="003657"/>
                </a:solidFill>
                <a:latin typeface="Arial" charset="0"/>
              </a:rPr>
              <a:t>© </a:t>
            </a:r>
            <a:r>
              <a:rPr lang="de-DE" sz="1000" dirty="0" smtClean="0">
                <a:solidFill>
                  <a:srgbClr val="003657"/>
                </a:solidFill>
                <a:latin typeface="Arial" charset="0"/>
              </a:rPr>
              <a:t>2011 </a:t>
            </a:r>
            <a:r>
              <a:rPr lang="de-DE" sz="1000" dirty="0">
                <a:solidFill>
                  <a:srgbClr val="003657"/>
                </a:solidFill>
                <a:latin typeface="Arial" charset="0"/>
              </a:rPr>
              <a:t>Perspectives GmbH</a:t>
            </a:r>
          </a:p>
        </p:txBody>
      </p:sp>
      <p:sp>
        <p:nvSpPr>
          <p:cNvPr id="522247" name="Rectangle 7"/>
          <p:cNvSpPr>
            <a:spLocks noChangeArrowheads="1"/>
          </p:cNvSpPr>
          <p:nvPr/>
        </p:nvSpPr>
        <p:spPr bwMode="auto">
          <a:xfrm>
            <a:off x="6308725" y="188913"/>
            <a:ext cx="1755775" cy="887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249" name="Line 9"/>
          <p:cNvSpPr>
            <a:spLocks noChangeShapeType="1"/>
          </p:cNvSpPr>
          <p:nvPr/>
        </p:nvSpPr>
        <p:spPr bwMode="auto">
          <a:xfrm>
            <a:off x="190500" y="6553200"/>
            <a:ext cx="8759825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312821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4266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</p:sldLayoutIdLst>
  <p:txStyles>
    <p:titleStyle>
      <a:lvl1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2pPr>
      <a:lvl3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3pPr>
      <a:lvl4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4pPr>
      <a:lvl5pPr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5pPr>
      <a:lvl6pPr marL="4572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6pPr>
      <a:lvl7pPr marL="9144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7pPr>
      <a:lvl8pPr marL="13716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8pPr>
      <a:lvl9pPr marL="1828800" algn="ctr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 MS" pitchFamily="34" charset="0"/>
        </a:defRPr>
      </a:lvl9pPr>
    </p:titleStyle>
    <p:bodyStyle>
      <a:lvl1pPr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defRPr b="1">
          <a:solidFill>
            <a:srgbClr val="666666"/>
          </a:solidFill>
          <a:latin typeface="+mn-lt"/>
          <a:ea typeface="+mn-ea"/>
          <a:cs typeface="+mn-cs"/>
        </a:defRPr>
      </a:lvl1pPr>
      <a:lvl2pPr marL="542925" indent="-276225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2pPr>
      <a:lvl3pPr marL="1235075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3pPr>
      <a:lvl4pPr marL="1643063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82" name="Rectangle 10"/>
          <p:cNvSpPr>
            <a:spLocks noChangeArrowheads="1"/>
          </p:cNvSpPr>
          <p:nvPr/>
        </p:nvSpPr>
        <p:spPr bwMode="auto">
          <a:xfrm>
            <a:off x="0" y="3074988"/>
            <a:ext cx="9144000" cy="706437"/>
          </a:xfrm>
          <a:prstGeom prst="rect">
            <a:avLst/>
          </a:prstGeom>
          <a:solidFill>
            <a:srgbClr val="003657"/>
          </a:solidFill>
          <a:ln w="9525">
            <a:solidFill>
              <a:srgbClr val="0036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2677" name="Line 5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2678" name="Text Box 6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12679" name="Line 7"/>
          <p:cNvSpPr>
            <a:spLocks noChangeShapeType="1"/>
          </p:cNvSpPr>
          <p:nvPr/>
        </p:nvSpPr>
        <p:spPr bwMode="auto">
          <a:xfrm>
            <a:off x="192088" y="190500"/>
            <a:ext cx="8761412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26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Arial" pitchFamily="34" charset="0"/>
              </a:defRPr>
            </a:lvl1pPr>
          </a:lstStyle>
          <a:p>
            <a:fld id="{7FCC2B82-FE80-4020-B098-403A0D654D8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2684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5" y="3217863"/>
            <a:ext cx="8229600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2pPr>
      <a:lvl3pPr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3pPr>
      <a:lvl4pPr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4pPr>
      <a:lvl5pPr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5pPr>
      <a:lvl6pPr marL="45720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6pPr>
      <a:lvl7pPr marL="91440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7pPr>
      <a:lvl8pPr marL="137160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8pPr>
      <a:lvl9pPr marL="182880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defRPr sz="2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401638"/>
            <a:ext cx="8001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Beispielseite für sehr viel Fließtext und langer Überschrift, die sich über zwei Zeilen erstrecken kann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268413"/>
            <a:ext cx="80010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192088" y="190500"/>
            <a:ext cx="8761412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+mn-lt"/>
              </a:defRPr>
            </a:lvl1pPr>
          </a:lstStyle>
          <a:p>
            <a:fld id="{A6DE4939-A654-4E47-AE46-7EA52295205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>
            <a:off x="585788" y="1060450"/>
            <a:ext cx="7986712" cy="0"/>
          </a:xfrm>
          <a:prstGeom prst="line">
            <a:avLst/>
          </a:prstGeom>
          <a:noFill/>
          <a:ln w="2540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00" r:id="rId2"/>
    <p:sldLayoutId id="2147483915" r:id="rId3"/>
    <p:sldLayoutId id="2147483702" r:id="rId4"/>
    <p:sldLayoutId id="214748370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TrebuchetMS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TrebuchetMS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TrebuchetMS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TrebuchetMS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TrebuchetMS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TrebuchetMS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TrebuchetMS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 sz="1600"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 sz="1600"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 sz="1600"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 sz="1600"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 sz="1600"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 sz="1600"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 sz="1600"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 sz="1600"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93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88913"/>
            <a:ext cx="8761413" cy="176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2932" name="Line 4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2933" name="Text Box 5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52936" name="Rectangle 8"/>
          <p:cNvSpPr>
            <a:spLocks noChangeArrowheads="1"/>
          </p:cNvSpPr>
          <p:nvPr/>
        </p:nvSpPr>
        <p:spPr bwMode="auto">
          <a:xfrm>
            <a:off x="1943100" y="1062038"/>
            <a:ext cx="5257800" cy="89058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>
              <a:lnSpc>
                <a:spcPct val="120000"/>
              </a:lnSpc>
            </a:pPr>
            <a:endParaRPr lang="en-GB">
              <a:solidFill>
                <a:srgbClr val="003657"/>
              </a:solidFill>
              <a:latin typeface="TrebuchetMS" charset="0"/>
            </a:endParaRPr>
          </a:p>
        </p:txBody>
      </p:sp>
      <p:sp>
        <p:nvSpPr>
          <p:cNvPr id="25293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060575"/>
            <a:ext cx="7921625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5293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+mn-lt"/>
              </a:defRPr>
            </a:lvl1pPr>
          </a:lstStyle>
          <a:p>
            <a:fld id="{558A0D0E-57A5-4742-95D8-4CC45D69EBC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25293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089025"/>
            <a:ext cx="5257800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Beispielseite für wenig Fließtext (Textgröße groß)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1" r:id="rId2"/>
    <p:sldLayoutId id="2147483713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2pPr>
      <a:lvl3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3pPr>
      <a:lvl4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4pPr>
      <a:lvl5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5pPr>
      <a:lvl6pPr marL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6pPr>
      <a:lvl7pPr marL="9144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7pPr>
      <a:lvl8pPr marL="1371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8pPr>
      <a:lvl9pPr marL="1828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89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88913"/>
            <a:ext cx="8763000" cy="176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6883" name="Line 3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6884" name="Text Box 4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06886" name="Rectangle 6"/>
          <p:cNvSpPr>
            <a:spLocks noChangeArrowheads="1"/>
          </p:cNvSpPr>
          <p:nvPr/>
        </p:nvSpPr>
        <p:spPr bwMode="auto">
          <a:xfrm>
            <a:off x="1943100" y="1062038"/>
            <a:ext cx="5257800" cy="89058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>
              <a:lnSpc>
                <a:spcPct val="120000"/>
              </a:lnSpc>
            </a:pPr>
            <a:endParaRPr lang="en-GB">
              <a:solidFill>
                <a:srgbClr val="003657"/>
              </a:solidFill>
              <a:latin typeface="TrebuchetMS" charset="0"/>
            </a:endParaRPr>
          </a:p>
        </p:txBody>
      </p:sp>
      <p:sp>
        <p:nvSpPr>
          <p:cNvPr id="50688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060575"/>
            <a:ext cx="7921625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0688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+mn-lt"/>
              </a:defRPr>
            </a:lvl1pPr>
          </a:lstStyle>
          <a:p>
            <a:fld id="{D9A8E163-980E-4088-98BF-2511F10C242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068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089025"/>
            <a:ext cx="5257800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Beispielseite für wenig Fließtext (Textgröße groß)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2" r:id="rId2"/>
    <p:sldLayoutId id="214748372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2pPr>
      <a:lvl3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3pPr>
      <a:lvl4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4pPr>
      <a:lvl5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5pPr>
      <a:lvl6pPr marL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6pPr>
      <a:lvl7pPr marL="9144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7pPr>
      <a:lvl8pPr marL="1371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8pPr>
      <a:lvl9pPr marL="1828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893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1413" cy="176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8931" name="Line 3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8932" name="Text Box 4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08934" name="Rectangle 6"/>
          <p:cNvSpPr>
            <a:spLocks noChangeArrowheads="1"/>
          </p:cNvSpPr>
          <p:nvPr/>
        </p:nvSpPr>
        <p:spPr bwMode="auto">
          <a:xfrm>
            <a:off x="1943100" y="1062038"/>
            <a:ext cx="5257800" cy="89058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>
              <a:lnSpc>
                <a:spcPct val="120000"/>
              </a:lnSpc>
            </a:pPr>
            <a:endParaRPr lang="en-GB">
              <a:solidFill>
                <a:srgbClr val="003657"/>
              </a:solidFill>
              <a:latin typeface="TrebuchetMS" charset="0"/>
            </a:endParaRPr>
          </a:p>
        </p:txBody>
      </p:sp>
      <p:sp>
        <p:nvSpPr>
          <p:cNvPr id="50893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060575"/>
            <a:ext cx="7921625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089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+mn-lt"/>
              </a:defRPr>
            </a:lvl1pPr>
          </a:lstStyle>
          <a:p>
            <a:fld id="{3F8B4E87-6E1B-40DE-9EA1-58CF3A9D2D8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0893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089025"/>
            <a:ext cx="5257800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Beispielseite für wenig Fließtext (Textgröße groß)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3" r:id="rId2"/>
    <p:sldLayoutId id="214748373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2pPr>
      <a:lvl3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3pPr>
      <a:lvl4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4pPr>
      <a:lvl5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5pPr>
      <a:lvl6pPr marL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6pPr>
      <a:lvl7pPr marL="9144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7pPr>
      <a:lvl8pPr marL="1371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8pPr>
      <a:lvl9pPr marL="1828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996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1413" cy="176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9955" name="Line 3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9956" name="Text Box 4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09958" name="Rectangle 6"/>
          <p:cNvSpPr>
            <a:spLocks noChangeArrowheads="1"/>
          </p:cNvSpPr>
          <p:nvPr/>
        </p:nvSpPr>
        <p:spPr bwMode="auto">
          <a:xfrm>
            <a:off x="1943100" y="1062038"/>
            <a:ext cx="5257800" cy="89058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>
              <a:lnSpc>
                <a:spcPct val="120000"/>
              </a:lnSpc>
            </a:pPr>
            <a:endParaRPr lang="en-GB">
              <a:solidFill>
                <a:srgbClr val="003657"/>
              </a:solidFill>
              <a:latin typeface="TrebuchetMS" charset="0"/>
            </a:endParaRPr>
          </a:p>
        </p:txBody>
      </p:sp>
      <p:sp>
        <p:nvSpPr>
          <p:cNvPr id="50995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060575"/>
            <a:ext cx="7921625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099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+mn-lt"/>
              </a:defRPr>
            </a:lvl1pPr>
          </a:lstStyle>
          <a:p>
            <a:fld id="{CDD8D00D-D27E-489A-A5A1-8A18A14AAC7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0996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089025"/>
            <a:ext cx="5257800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Beispielseite für wenig Fließtext (Textgröße groß)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4" r:id="rId2"/>
    <p:sldLayoutId id="214748374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2pPr>
      <a:lvl3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3pPr>
      <a:lvl4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4pPr>
      <a:lvl5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5pPr>
      <a:lvl6pPr marL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6pPr>
      <a:lvl7pPr marL="9144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7pPr>
      <a:lvl8pPr marL="1371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8pPr>
      <a:lvl9pPr marL="1828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1413" cy="176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03" name="Line 3"/>
          <p:cNvSpPr>
            <a:spLocks noChangeShapeType="1"/>
          </p:cNvSpPr>
          <p:nvPr/>
        </p:nvSpPr>
        <p:spPr bwMode="auto">
          <a:xfrm>
            <a:off x="190500" y="6553200"/>
            <a:ext cx="7010400" cy="0"/>
          </a:xfrm>
          <a:prstGeom prst="line">
            <a:avLst/>
          </a:prstGeom>
          <a:noFill/>
          <a:ln w="6350">
            <a:solidFill>
              <a:srgbClr val="0058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004" name="Text Box 4"/>
          <p:cNvSpPr txBox="1">
            <a:spLocks noChangeArrowheads="1"/>
          </p:cNvSpPr>
          <p:nvPr/>
        </p:nvSpPr>
        <p:spPr bwMode="auto">
          <a:xfrm>
            <a:off x="190500" y="6537325"/>
            <a:ext cx="43815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>
                <a:solidFill>
                  <a:srgbClr val="003657"/>
                </a:solidFill>
                <a:latin typeface="Arial" pitchFamily="34" charset="0"/>
              </a:rPr>
              <a:t>www.perspectives.cc · info@perspectives.cc</a:t>
            </a:r>
            <a:endParaRPr lang="de-DE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2006" name="Rectangle 6"/>
          <p:cNvSpPr>
            <a:spLocks noChangeArrowheads="1"/>
          </p:cNvSpPr>
          <p:nvPr/>
        </p:nvSpPr>
        <p:spPr bwMode="auto">
          <a:xfrm>
            <a:off x="1943100" y="1062038"/>
            <a:ext cx="5257800" cy="89058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>
              <a:lnSpc>
                <a:spcPct val="120000"/>
              </a:lnSpc>
            </a:pPr>
            <a:endParaRPr lang="en-GB">
              <a:solidFill>
                <a:srgbClr val="003657"/>
              </a:solidFill>
              <a:latin typeface="TrebuchetMS" charset="0"/>
            </a:endParaRPr>
          </a:p>
        </p:txBody>
      </p:sp>
      <p:sp>
        <p:nvSpPr>
          <p:cNvPr id="51200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060575"/>
            <a:ext cx="7921625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0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37325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1000">
                <a:solidFill>
                  <a:srgbClr val="003657"/>
                </a:solidFill>
                <a:latin typeface="+mn-lt"/>
              </a:defRPr>
            </a:lvl1pPr>
          </a:lstStyle>
          <a:p>
            <a:fld id="{CAB31496-A1E8-4B1F-99F2-2FE8206154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1200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1089025"/>
            <a:ext cx="5257800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Beispielseite für wenig Fließtext (Textgröße groß)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6088062"/>
            <a:ext cx="16525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5" r:id="rId2"/>
    <p:sldLayoutId id="214748375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2pPr>
      <a:lvl3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3pPr>
      <a:lvl4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4pPr>
      <a:lvl5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5pPr>
      <a:lvl6pPr marL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6pPr>
      <a:lvl7pPr marL="9144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7pPr>
      <a:lvl8pPr marL="1371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8pPr>
      <a:lvl9pPr marL="1828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3657"/>
          </a:solidFill>
          <a:latin typeface="Trebuchet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-"/>
        <a:defRPr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800" dirty="0"/>
              <a:t>PoA Standards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2154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Courtney Blodgett</a:t>
            </a:r>
            <a:endParaRPr lang="en-GB" dirty="0"/>
          </a:p>
          <a:p>
            <a:endParaRPr lang="en-GB" b="0" dirty="0"/>
          </a:p>
          <a:p>
            <a:r>
              <a:rPr lang="en-GB" b="0" dirty="0" smtClean="0"/>
              <a:t>Joint Coordination Workshop, Bonn</a:t>
            </a:r>
          </a:p>
          <a:p>
            <a:endParaRPr lang="en-GB" b="0" dirty="0"/>
          </a:p>
          <a:p>
            <a:r>
              <a:rPr lang="en-GB" b="0" dirty="0" smtClean="0"/>
              <a:t>24 March 2012</a:t>
            </a:r>
            <a:endParaRPr lang="en-GB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PoA Standards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268413"/>
            <a:ext cx="7962900" cy="4752975"/>
          </a:xfrm>
        </p:spPr>
        <p:txBody>
          <a:bodyPr/>
          <a:lstStyle/>
          <a:p>
            <a:r>
              <a:rPr lang="en-US" sz="2400" dirty="0" smtClean="0"/>
              <a:t>Standard for demonstration of additionality, development of eligibility criteria and application of multiple methodologies for Programme of Activities</a:t>
            </a:r>
          </a:p>
          <a:p>
            <a:pPr lvl="1"/>
            <a:r>
              <a:rPr lang="en-US" sz="2200" dirty="0" smtClean="0"/>
              <a:t>Approved EB 65</a:t>
            </a:r>
          </a:p>
          <a:p>
            <a:pPr lvl="1" algn="r"/>
            <a:endParaRPr lang="en-US" dirty="0" smtClean="0"/>
          </a:p>
          <a:p>
            <a:r>
              <a:rPr lang="en-US" sz="2400" dirty="0" smtClean="0"/>
              <a:t>Also relevant: Standard for sampling and surveys for CDM project activities and programmes of activities</a:t>
            </a:r>
          </a:p>
          <a:p>
            <a:pPr lvl="1"/>
            <a:r>
              <a:rPr lang="en-US" sz="2200" dirty="0" smtClean="0"/>
              <a:t>Approved EB 65</a:t>
            </a:r>
            <a:endParaRPr lang="en-US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25695-78BD-4170-8AF4-97E8C5AAEAD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01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challenges of PoA standards - timing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268413"/>
            <a:ext cx="7962900" cy="4752975"/>
          </a:xfrm>
        </p:spPr>
        <p:txBody>
          <a:bodyPr/>
          <a:lstStyle/>
          <a:p>
            <a:r>
              <a:rPr lang="en-US" dirty="0" smtClean="0"/>
              <a:t>Deadline of 25 July for uploading for </a:t>
            </a:r>
            <a:r>
              <a:rPr lang="en-US" dirty="0" smtClean="0"/>
              <a:t>registration</a:t>
            </a:r>
          </a:p>
          <a:p>
            <a:pPr lvl="1"/>
            <a:r>
              <a:rPr lang="en-US" dirty="0" smtClean="0"/>
              <a:t>226 PoAs in validation* </a:t>
            </a:r>
          </a:p>
          <a:p>
            <a:pPr lvl="1"/>
            <a:r>
              <a:rPr lang="en-US" dirty="0" smtClean="0"/>
              <a:t>15 </a:t>
            </a:r>
            <a:r>
              <a:rPr lang="en-US" dirty="0" smtClean="0"/>
              <a:t>PoAs submitted in February</a:t>
            </a:r>
          </a:p>
          <a:p>
            <a:pPr lvl="1"/>
            <a:r>
              <a:rPr lang="en-US" dirty="0" smtClean="0"/>
              <a:t>Average time for start of comment period to requesting registration: 255 days, approximately 8.5 months</a:t>
            </a:r>
          </a:p>
          <a:p>
            <a:pPr lvl="1"/>
            <a:r>
              <a:rPr lang="en-US" dirty="0" smtClean="0"/>
              <a:t>Average time from requesting registration until registration: 100 days (approximately 3.3 months)</a:t>
            </a:r>
          </a:p>
          <a:p>
            <a:pPr lvl="1"/>
            <a:r>
              <a:rPr lang="en-US" dirty="0" smtClean="0"/>
              <a:t>= Already a tight schedule for being registered by 2012</a:t>
            </a:r>
          </a:p>
          <a:p>
            <a:pPr lvl="2"/>
            <a:r>
              <a:rPr lang="en-US" dirty="0" smtClean="0"/>
              <a:t>High number of PoAs in non- LDCs: 32 PoAs in China, 27 in South Africa, 22 in India, 12 in Indonesia, 10 in Kenya</a:t>
            </a:r>
          </a:p>
          <a:p>
            <a:r>
              <a:rPr lang="en-US" dirty="0" smtClean="0"/>
              <a:t>Compliance with the standards adds further complications/ possible delays to validation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25695-78BD-4170-8AF4-97E8C5AAEAD5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99292" y="6295292"/>
            <a:ext cx="3141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 March </a:t>
            </a:r>
            <a:r>
              <a:rPr lang="en-US" sz="1200" dirty="0"/>
              <a:t>2012 CDM Pipeline, UNEP </a:t>
            </a:r>
            <a:r>
              <a:rPr lang="en-US" sz="1200" dirty="0" err="1"/>
              <a:t>Risoe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794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challenges of PoA standards -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268413"/>
            <a:ext cx="7962900" cy="4752975"/>
          </a:xfrm>
        </p:spPr>
        <p:txBody>
          <a:bodyPr/>
          <a:lstStyle/>
          <a:p>
            <a:r>
              <a:rPr lang="en-US" dirty="0" smtClean="0"/>
              <a:t>Co-</a:t>
            </a:r>
            <a:r>
              <a:rPr lang="en-US" dirty="0" err="1" smtClean="0"/>
              <a:t>ordinating</a:t>
            </a:r>
            <a:r>
              <a:rPr lang="en-US" dirty="0" smtClean="0"/>
              <a:t> &amp; Managing Entity (CME) Manual</a:t>
            </a:r>
          </a:p>
          <a:p>
            <a:pPr lvl="1"/>
            <a:r>
              <a:rPr lang="en-US" dirty="0" smtClean="0"/>
              <a:t>Useful document for thinking long term</a:t>
            </a:r>
          </a:p>
          <a:p>
            <a:pPr lvl="1"/>
            <a:r>
              <a:rPr lang="en-US" dirty="0" smtClean="0"/>
              <a:t>But adds significant complications during validation </a:t>
            </a:r>
          </a:p>
          <a:p>
            <a:pPr lvl="2"/>
            <a:r>
              <a:rPr lang="en-US" dirty="0"/>
              <a:t>2</a:t>
            </a:r>
            <a:r>
              <a:rPr lang="en-US" dirty="0" smtClean="0"/>
              <a:t>0 – 40 page document</a:t>
            </a:r>
          </a:p>
          <a:p>
            <a:pPr lvl="2"/>
            <a:r>
              <a:rPr lang="en-US" dirty="0" smtClean="0"/>
              <a:t>Adds a substantial amount of extra work (and therefore adds to the cost) during validation which adds to the 2012 time pressure</a:t>
            </a:r>
          </a:p>
          <a:p>
            <a:pPr lvl="2"/>
            <a:r>
              <a:rPr lang="en-US" dirty="0"/>
              <a:t>Currently no precedence for a </a:t>
            </a:r>
            <a:r>
              <a:rPr lang="en-US" dirty="0" smtClean="0"/>
              <a:t>CME manual</a:t>
            </a:r>
            <a:endParaRPr lang="en-US" dirty="0"/>
          </a:p>
          <a:p>
            <a:pPr lvl="1"/>
            <a:r>
              <a:rPr lang="en-US" dirty="0" smtClean="0"/>
              <a:t>A standardized optional template would be useful for facilitating writing and validation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25695-78BD-4170-8AF4-97E8C5AAEAD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98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and survey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268413"/>
            <a:ext cx="7986346" cy="4752975"/>
          </a:xfrm>
        </p:spPr>
        <p:txBody>
          <a:bodyPr/>
          <a:lstStyle/>
          <a:p>
            <a:r>
              <a:rPr lang="en-US" dirty="0" smtClean="0"/>
              <a:t>Single sampling plan covering a group of Component Project Activities (CPAs) now allowed </a:t>
            </a:r>
          </a:p>
          <a:p>
            <a:pPr lvl="1"/>
            <a:r>
              <a:rPr lang="en-US" dirty="0" smtClean="0"/>
              <a:t>For micro or small scale PoAs applying a 95/10 confidence/precision</a:t>
            </a:r>
          </a:p>
          <a:p>
            <a:pPr lvl="1"/>
            <a:r>
              <a:rPr lang="en-US" dirty="0" smtClean="0"/>
              <a:t>When there is either homogeneity of included CPAs or the differences among the included CPAs is taken into account in the sample size calculation</a:t>
            </a:r>
          </a:p>
          <a:p>
            <a:pPr lvl="1"/>
            <a:r>
              <a:rPr lang="en-US" dirty="0" smtClean="0"/>
              <a:t>Highly relevant for i.e. energy efficient lighting and cookstove PoAs</a:t>
            </a:r>
          </a:p>
          <a:p>
            <a:r>
              <a:rPr lang="en-US" dirty="0" smtClean="0"/>
              <a:t>Reduces transaction costs by not needing to sample each and every CPA</a:t>
            </a:r>
          </a:p>
          <a:p>
            <a:r>
              <a:rPr lang="en-US" dirty="0" smtClean="0"/>
              <a:t>Very positive step: remains to be seen how DOEs apply the standards during validation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25695-78BD-4170-8AF4-97E8C5AAEAD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98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>
            <a:spLocks noGrp="1"/>
          </p:cNvSpPr>
          <p:nvPr>
            <p:ph type="title"/>
          </p:nvPr>
        </p:nvSpPr>
        <p:spPr>
          <a:xfrm>
            <a:off x="2060331" y="3929074"/>
            <a:ext cx="5246688" cy="1064956"/>
          </a:xfrm>
        </p:spPr>
        <p:txBody>
          <a:bodyPr/>
          <a:lstStyle/>
          <a:p>
            <a:r>
              <a:rPr lang="en-GB" dirty="0" smtClean="0"/>
              <a:t>Thank you!</a:t>
            </a:r>
            <a:br>
              <a:rPr lang="en-GB" dirty="0" smtClean="0"/>
            </a:br>
            <a:r>
              <a:rPr lang="en-GB" dirty="0" smtClean="0"/>
              <a:t>Courtney Blodgett</a:t>
            </a:r>
            <a:br>
              <a:rPr lang="en-GB" dirty="0" smtClean="0"/>
            </a:br>
            <a:r>
              <a:rPr lang="en-GB" dirty="0"/>
              <a:t>Blodgett@perspectives.cc</a:t>
            </a:r>
            <a:br>
              <a:rPr lang="en-GB" dirty="0"/>
            </a:br>
            <a:r>
              <a:rPr lang="de-DE" dirty="0"/>
              <a:t> +49 (0)40 399 99 06 53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966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Clouds">
  <a:themeElements>
    <a:clrScheme name="Perspectives Climate Change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008ED8"/>
      </a:accent3>
      <a:accent4>
        <a:srgbClr val="579BE1"/>
      </a:accent4>
      <a:accent5>
        <a:srgbClr val="FF6600"/>
      </a:accent5>
      <a:accent6>
        <a:srgbClr val="FF0000"/>
      </a:accent6>
      <a:hlink>
        <a:srgbClr val="008ED8"/>
      </a:hlink>
      <a:folHlink>
        <a:srgbClr val="579BE1"/>
      </a:folHlink>
    </a:clrScheme>
    <a:fontScheme name="Template_Presentation_2009-08-31_SW_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Template_Presentation_2009-08-31_SW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5_Halbhohe Grafik">
  <a:themeElements>
    <a:clrScheme name="5_Halbhohe Grafik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5_Halbhohe Grafik">
      <a:majorFont>
        <a:latin typeface="Trebuchet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5_Halbhohe Grafi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Halbhohe Grafi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Halbhohe Grafi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Halbhohe Grafi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Halbhohe Grafi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Halbhohe Grafi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Halbhohe Grafi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Halbhohe Grafi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Halbhohe Grafi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Halbhohe Grafi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Halbhohe Grafi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Halbhohe Grafi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Halbhohe Grafik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6_Halbhohe Grafik">
  <a:themeElements>
    <a:clrScheme name="6_Halbhohe Grafik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6_Halbhohe Grafik">
      <a:majorFont>
        <a:latin typeface="Trebuchet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6_Halbhohe Grafi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Halbhohe Grafi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Halbhohe Grafi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Halbhohe Grafi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Halbhohe Grafi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Halbhohe Grafi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Halbhohe Grafi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Halbhohe Grafi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Halbhohe Grafi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Halbhohe Grafi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Halbhohe Grafi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Halbhohe Grafi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Halbhohe Grafik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7_Halbhohe Grafik">
  <a:themeElements>
    <a:clrScheme name="7_Halbhohe Grafik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7_Halbhohe Grafik">
      <a:majorFont>
        <a:latin typeface="Trebuchet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7_Halbhohe Grafi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Halbhohe Grafi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Halbhohe Grafi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Halbhohe Grafi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Halbhohe Grafi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Halbhohe Grafi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Halbhohe Grafi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Halbhohe Grafi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Halbhohe Grafi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Halbhohe Grafi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Halbhohe Grafi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Halbhohe Grafi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Halbhohe Grafik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8_Halbhohe Grafik">
  <a:themeElements>
    <a:clrScheme name="8_Halbhohe Grafik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8_Halbhohe Grafik">
      <a:majorFont>
        <a:latin typeface="Trebuchet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8_Halbhohe Grafi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Halbhohe Grafi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Halbhohe Grafi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Halbhohe Grafi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Halbhohe Grafi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Halbhohe Grafi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Halbhohe Grafi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Halbhohe Grafi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Halbhohe Grafi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Halbhohe Grafi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Halbhohe Grafi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Halbhohe Grafi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Halbhohe Grafik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 Cloud">
  <a:themeElements>
    <a:clrScheme name="Template_Presentation_2009-08-31_SW_1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Template_Presentation_2009-08-31_SW_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Template_Presentation_2009-08-31_SW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itle Telescope">
  <a:themeElements>
    <a:clrScheme name="Template_Presentation_2009-08-31_SW_1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Template_Presentation_2009-08-31_SW_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Template_Presentation_2009-08-31_SW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2009-08-31_SW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2009-08-31_SW_1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 Wind">
  <a:themeElements>
    <a:clrScheme name="1_Template_Presentation_2009-08-31_SW_1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1_Template_Presentation_2009-08-31_SW_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1_Template_Presentation_2009-08-31_SW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Presentation_2009-08-31_SW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Presentation_2009-08-31_SW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Presentation_2009-08-31_SW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Presentation_2009-08-31_SW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Presentation_2009-08-31_SW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Presentation_2009-08-31_SW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Presentation_2009-08-31_SW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Presentation_2009-08-31_SW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Presentation_2009-08-31_SW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Presentation_2009-08-31_SW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Presentation_2009-08-31_SW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Presentation_2009-08-31_SW_1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itle Facade">
  <a:themeElements>
    <a:clrScheme name="2_Template_Presentation_2009-08-31_SW_1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2_Template_Presentation_2009-08-31_SW_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2_Template_Presentation_2009-08-31_SW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_Presentation_2009-08-31_SW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_Presentation_2009-08-31_SW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_Presentation_2009-08-31_SW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_Presentation_2009-08-31_SW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_Presentation_2009-08-31_SW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_Presentation_2009-08-31_SW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_Presentation_2009-08-31_SW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_Presentation_2009-08-31_SW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_Presentation_2009-08-31_SW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_Presentation_2009-08-31_SW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_Presentation_2009-08-31_SW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_Presentation_2009-08-31_SW_1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Title Glasses">
  <a:themeElements>
    <a:clrScheme name="3_Template_Presentation_2009-08-31_SW_1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3_Template_Presentation_2009-08-31_SW_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3_Template_Presentation_2009-08-31_SW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mplate_Presentation_2009-08-31_SW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mplate_Presentation_2009-08-31_SW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mplate_Presentation_2009-08-31_SW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mplate_Presentation_2009-08-31_SW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mplate_Presentation_2009-08-31_SW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mplate_Presentation_2009-08-31_SW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mplate_Presentation_2009-08-31_SW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mplate_Presentation_2009-08-31_SW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mplate_Presentation_2009-08-31_SW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mplate_Presentation_2009-08-31_SW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mplate_Presentation_2009-08-31_SW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mplate_Presentation_2009-08-31_SW_1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Title Pipes">
  <a:themeElements>
    <a:clrScheme name="4_Template_Presentation_2009-08-31_SW_1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4_Template_Presentation_2009-08-31_SW_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4_Template_Presentation_2009-08-31_SW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Template_Presentation_2009-08-31_SW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Template_Presentation_2009-08-31_SW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Template_Presentation_2009-08-31_SW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Template_Presentation_2009-08-31_SW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Template_Presentation_2009-08-31_SW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emplate_Presentation_2009-08-31_SW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emplate_Presentation_2009-08-31_SW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emplate_Presentation_2009-08-31_SW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emplate_Presentation_2009-08-31_SW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emplate_Presentation_2009-08-31_SW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emplate_Presentation_2009-08-31_SW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emplate_Presentation_2009-08-31_SW_1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enig Text Gross">
  <a:themeElements>
    <a:clrScheme name="Perspectives Climate Change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Wenig Text Gross">
      <a:majorFont>
        <a:latin typeface="Trebuchet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Wenig Text Gros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nig Text Gros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nig Text Gros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nig Text Gros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nig Text Gros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nig Text Gros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nig Text Gros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nig Text Gros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nig Text Gros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nig Text Gros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nig Text Gros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nig Text Gros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nig Text Gross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Title Valves">
  <a:themeElements>
    <a:clrScheme name="5_Template_Presentation_2009-08-31_SW_1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5_Template_Presentation_2009-08-31_SW_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5_Template_Presentation_2009-08-31_SW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Template_Presentation_2009-08-31_SW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Template_Presentation_2009-08-31_SW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Template_Presentation_2009-08-31_SW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Template_Presentation_2009-08-31_SW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Template_Presentation_2009-08-31_SW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Template_Presentation_2009-08-31_SW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Template_Presentation_2009-08-31_SW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Template_Presentation_2009-08-31_SW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Template_Presentation_2009-08-31_SW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Template_Presentation_2009-08-31_SW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Template_Presentation_2009-08-31_SW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Template_Presentation_2009-08-31_SW_1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Title Pipes 2">
  <a:themeElements>
    <a:clrScheme name="6_Template_Presentation_2009-08-31_SW_1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6_Template_Presentation_2009-08-31_SW_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6_Template_Presentation_2009-08-31_SW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Template_Presentation_2009-08-31_SW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Template_Presentation_2009-08-31_SW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Template_Presentation_2009-08-31_SW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Template_Presentation_2009-08-31_SW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Template_Presentation_2009-08-31_SW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Template_Presentation_2009-08-31_SW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Template_Presentation_2009-08-31_SW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Template_Presentation_2009-08-31_SW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Template_Presentation_2009-08-31_SW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Template_Presentation_2009-08-31_SW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Template_Presentation_2009-08-31_SW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Template_Presentation_2009-08-31_SW_1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Title Chart">
  <a:themeElements>
    <a:clrScheme name="7_Template_Presentation_2009-08-31_SW_1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7_Template_Presentation_2009-08-31_SW_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7_Template_Presentation_2009-08-31_SW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Template_Presentation_2009-08-31_SW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Template_Presentation_2009-08-31_SW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Template_Presentation_2009-08-31_SW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Template_Presentation_2009-08-31_SW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Template_Presentation_2009-08-31_SW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Template_Presentation_2009-08-31_SW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Template_Presentation_2009-08-31_SW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Template_Presentation_2009-08-31_SW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Template_Presentation_2009-08-31_SW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Template_Presentation_2009-08-31_SW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Template_Presentation_2009-08-31_SW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Template_Presentation_2009-08-31_SW_1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Zwischenfolie">
  <a:themeElements>
    <a:clrScheme name="Zwischenfolie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Zwischenfolie">
      <a:majorFont>
        <a:latin typeface="TrebuchetMS"/>
        <a:ea typeface=""/>
        <a:cs typeface=""/>
      </a:majorFont>
      <a:minorFont>
        <a:latin typeface="Trebuchet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Zwischen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wischenfol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wischenfol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wischenfol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wischenfol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wischenfol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wischenfol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wischenfol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wischenfol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wischenfol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wischenfol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wischenfol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wischenfolie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Viel Text  -klein">
  <a:themeElements>
    <a:clrScheme name="Viel Text  -klein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Viel Text  -klein">
      <a:majorFont>
        <a:latin typeface="Trebuchet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Viel Text  -klei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el Text  -klei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el Text  -klei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el Text  -klei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el Text  -klei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el Text  -klei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el Text  -klei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el Text  -klei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el Text  -klei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el Text  -klei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el Text  -klei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el Text  -klei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el Text  -klein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Halbhohe Grafik">
  <a:themeElements>
    <a:clrScheme name="Halbhohe Grafik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Halbhohe Grafik">
      <a:majorFont>
        <a:latin typeface="Trebuchet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Halbhohe Grafi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lbhohe Grafi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lbhohe Grafi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lbhohe Grafi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lbhohe Grafi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lbhohe Grafi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lbhohe Grafi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lbhohe Grafi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lbhohe Grafi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lbhohe Grafi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lbhohe Grafi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lbhohe Grafi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lbhohe Grafik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Halbhohe Grafik">
  <a:themeElements>
    <a:clrScheme name="1_Halbhohe Grafik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1_Halbhohe Grafik">
      <a:majorFont>
        <a:latin typeface="Trebuchet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1_Halbhohe Grafi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lbhohe Grafi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lbhohe Grafi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lbhohe Grafi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lbhohe Grafi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albhohe Grafi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Halbhohe Grafi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Halbhohe Grafi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Halbhohe Grafi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Halbhohe Grafi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Halbhohe Grafi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Halbhohe Grafi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Halbhohe Grafik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Halbhohe Grafik">
  <a:themeElements>
    <a:clrScheme name="2_Halbhohe Grafik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2_Halbhohe Grafik">
      <a:majorFont>
        <a:latin typeface="Trebuchet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2_Halbhohe Grafi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lbhohe Grafi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lbhohe Grafi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lbhohe Grafi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lbhohe Grafi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Halbhohe Grafi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Halbhohe Grafi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Halbhohe Grafi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Halbhohe Grafi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Halbhohe Grafi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Halbhohe Grafi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Halbhohe Grafi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Halbhohe Grafik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Halbhohe Grafik">
  <a:themeElements>
    <a:clrScheme name="3_Halbhohe Grafik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3_Halbhohe Grafik">
      <a:majorFont>
        <a:latin typeface="Trebuchet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3_Halbhohe Grafi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lbhohe Grafi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lbhohe Grafi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lbhohe Grafi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lbhohe Grafi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Halbhohe Grafi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Halbhohe Grafi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Halbhohe Grafi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Halbhohe Grafi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Halbhohe Grafi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Halbhohe Grafi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Halbhohe Grafi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Halbhohe Grafik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Halbhohe Grafik">
  <a:themeElements>
    <a:clrScheme name="4_Halbhohe Grafik 13">
      <a:dk1>
        <a:srgbClr val="333333"/>
      </a:dk1>
      <a:lt1>
        <a:srgbClr val="FFFFFF"/>
      </a:lt1>
      <a:dk2>
        <a:srgbClr val="003657"/>
      </a:dk2>
      <a:lt2>
        <a:srgbClr val="666666"/>
      </a:lt2>
      <a:accent1>
        <a:srgbClr val="003657"/>
      </a:accent1>
      <a:accent2>
        <a:srgbClr val="005893"/>
      </a:accent2>
      <a:accent3>
        <a:srgbClr val="FFFFFF"/>
      </a:accent3>
      <a:accent4>
        <a:srgbClr val="2A2A2A"/>
      </a:accent4>
      <a:accent5>
        <a:srgbClr val="AAAEB4"/>
      </a:accent5>
      <a:accent6>
        <a:srgbClr val="004F85"/>
      </a:accent6>
      <a:hlink>
        <a:srgbClr val="008ED8"/>
      </a:hlink>
      <a:folHlink>
        <a:srgbClr val="579BE1"/>
      </a:folHlink>
    </a:clrScheme>
    <a:fontScheme name="4_Halbhohe Grafik">
      <a:majorFont>
        <a:latin typeface="Trebuchet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4_Halbhohe Grafi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Halbhohe Grafi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Halbhohe Grafi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Halbhohe Grafi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Halbhohe Grafi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Halbhohe Grafi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Halbhohe Grafi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Halbhohe Grafi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Halbhohe Grafi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Halbhohe Grafi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Halbhohe Grafi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Halbhohe Grafi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Halbhohe Grafik 13">
        <a:dk1>
          <a:srgbClr val="333333"/>
        </a:dk1>
        <a:lt1>
          <a:srgbClr val="FFFFFF"/>
        </a:lt1>
        <a:dk2>
          <a:srgbClr val="003657"/>
        </a:dk2>
        <a:lt2>
          <a:srgbClr val="666666"/>
        </a:lt2>
        <a:accent1>
          <a:srgbClr val="003657"/>
        </a:accent1>
        <a:accent2>
          <a:srgbClr val="005893"/>
        </a:accent2>
        <a:accent3>
          <a:srgbClr val="FFFFFF"/>
        </a:accent3>
        <a:accent4>
          <a:srgbClr val="2A2A2A"/>
        </a:accent4>
        <a:accent5>
          <a:srgbClr val="AAAEB4"/>
        </a:accent5>
        <a:accent6>
          <a:srgbClr val="004F85"/>
        </a:accent6>
        <a:hlink>
          <a:srgbClr val="008ED8"/>
        </a:hlink>
        <a:folHlink>
          <a:srgbClr val="579BE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PCC_Slide_Master_2-advanced_2009-11-02_SW</Template>
  <TotalTime>259</TotalTime>
  <Words>343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22</vt:i4>
      </vt:variant>
      <vt:variant>
        <vt:lpstr>Slide Titles</vt:lpstr>
      </vt:variant>
      <vt:variant>
        <vt:i4>6</vt:i4>
      </vt:variant>
    </vt:vector>
  </HeadingPairs>
  <TitlesOfParts>
    <vt:vector size="28" baseType="lpstr">
      <vt:lpstr>Title Clouds</vt:lpstr>
      <vt:lpstr>Wenig Text Gross</vt:lpstr>
      <vt:lpstr>Zwischenfolie</vt:lpstr>
      <vt:lpstr>Viel Text  -klein</vt:lpstr>
      <vt:lpstr>Halbhohe Grafik</vt:lpstr>
      <vt:lpstr>1_Halbhohe Grafik</vt:lpstr>
      <vt:lpstr>2_Halbhohe Grafik</vt:lpstr>
      <vt:lpstr>3_Halbhohe Grafik</vt:lpstr>
      <vt:lpstr>4_Halbhohe Grafik</vt:lpstr>
      <vt:lpstr>5_Halbhohe Grafik</vt:lpstr>
      <vt:lpstr>6_Halbhohe Grafik</vt:lpstr>
      <vt:lpstr>7_Halbhohe Grafik</vt:lpstr>
      <vt:lpstr>8_Halbhohe Grafik</vt:lpstr>
      <vt:lpstr>Title Cloud</vt:lpstr>
      <vt:lpstr>Title Telescope</vt:lpstr>
      <vt:lpstr>Title Wind</vt:lpstr>
      <vt:lpstr>Title Facade</vt:lpstr>
      <vt:lpstr>Title Glasses</vt:lpstr>
      <vt:lpstr>Title Pipes</vt:lpstr>
      <vt:lpstr>Title Valves</vt:lpstr>
      <vt:lpstr>Title Pipes 2</vt:lpstr>
      <vt:lpstr>Title Chart</vt:lpstr>
      <vt:lpstr> PoA Standards </vt:lpstr>
      <vt:lpstr>New PoA Standards </vt:lpstr>
      <vt:lpstr>Key challenges of PoA standards - timing</vt:lpstr>
      <vt:lpstr>Key challenges of PoA standards - Implementation</vt:lpstr>
      <vt:lpstr>Sampling and survey standards</vt:lpstr>
      <vt:lpstr>Thank you! Courtney Blodgett Blodgett@perspectives.cc  +49 (0)40 399 99 06 53 </vt:lpstr>
    </vt:vector>
  </TitlesOfParts>
  <Company>Perspectives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 Climate Change - Slide Design Template, Slide Master and Presentation Material</dc:title>
  <dc:creator>Stefan Wehner</dc:creator>
  <cp:lastModifiedBy>Courtney Blodgett</cp:lastModifiedBy>
  <cp:revision>34</cp:revision>
  <cp:lastPrinted>2011-04-07T15:32:53Z</cp:lastPrinted>
  <dcterms:created xsi:type="dcterms:W3CDTF">2011-03-10T11:04:10Z</dcterms:created>
  <dcterms:modified xsi:type="dcterms:W3CDTF">2012-03-20T21:48:20Z</dcterms:modified>
</cp:coreProperties>
</file>