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4.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5.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6.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7.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8.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9.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10.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11.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12.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13.xml" ContentType="application/vnd.openxmlformats-officedocument.theme+xml"/>
  <Override PartName="/ppt/slideLayouts/slideLayout40.xml" ContentType="application/vnd.openxmlformats-officedocument.presentationml.slideLayout+xml"/>
  <Override PartName="/ppt/theme/theme14.xml" ContentType="application/vnd.openxmlformats-officedocument.theme+xml"/>
  <Override PartName="/ppt/slideLayouts/slideLayout41.xml" ContentType="application/vnd.openxmlformats-officedocument.presentationml.slideLayout+xml"/>
  <Override PartName="/ppt/theme/theme15.xml" ContentType="application/vnd.openxmlformats-officedocument.theme+xml"/>
  <Override PartName="/ppt/slideLayouts/slideLayout42.xml" ContentType="application/vnd.openxmlformats-officedocument.presentationml.slideLayout+xml"/>
  <Override PartName="/ppt/theme/theme16.xml" ContentType="application/vnd.openxmlformats-officedocument.theme+xml"/>
  <Override PartName="/ppt/slideLayouts/slideLayout43.xml" ContentType="application/vnd.openxmlformats-officedocument.presentationml.slideLayout+xml"/>
  <Override PartName="/ppt/theme/theme17.xml" ContentType="application/vnd.openxmlformats-officedocument.theme+xml"/>
  <Override PartName="/ppt/slideLayouts/slideLayout44.xml" ContentType="application/vnd.openxmlformats-officedocument.presentationml.slideLayout+xml"/>
  <Override PartName="/ppt/theme/theme18.xml" ContentType="application/vnd.openxmlformats-officedocument.theme+xml"/>
  <Override PartName="/ppt/slideLayouts/slideLayout45.xml" ContentType="application/vnd.openxmlformats-officedocument.presentationml.slideLayout+xml"/>
  <Override PartName="/ppt/theme/theme19.xml" ContentType="application/vnd.openxmlformats-officedocument.theme+xml"/>
  <Override PartName="/ppt/slideLayouts/slideLayout46.xml" ContentType="application/vnd.openxmlformats-officedocument.presentationml.slideLayout+xml"/>
  <Override PartName="/ppt/theme/theme20.xml" ContentType="application/vnd.openxmlformats-officedocument.theme+xml"/>
  <Override PartName="/ppt/slideLayouts/slideLayout47.xml" ContentType="application/vnd.openxmlformats-officedocument.presentationml.slideLayout+xml"/>
  <Override PartName="/ppt/theme/theme21.xml" ContentType="application/vnd.openxmlformats-officedocument.theme+xml"/>
  <Override PartName="/ppt/slideLayouts/slideLayout48.xml" ContentType="application/vnd.openxmlformats-officedocument.presentationml.slideLayout+xml"/>
  <Override PartName="/ppt/theme/theme22.xml" ContentType="application/vnd.openxmlformats-officedocument.theme+xml"/>
  <Override PartName="/ppt/theme/theme2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3" r:id="rId1"/>
    <p:sldMasterId id="2147483651" r:id="rId2"/>
    <p:sldMasterId id="2147483655" r:id="rId3"/>
    <p:sldMasterId id="2147483650" r:id="rId4"/>
    <p:sldMasterId id="2147483654" r:id="rId5"/>
    <p:sldMasterId id="2147483656" r:id="rId6"/>
    <p:sldMasterId id="2147483657" r:id="rId7"/>
    <p:sldMasterId id="2147483658" r:id="rId8"/>
    <p:sldMasterId id="2147483659" r:id="rId9"/>
    <p:sldMasterId id="2147483660" r:id="rId10"/>
    <p:sldMasterId id="2147483661" r:id="rId11"/>
    <p:sldMasterId id="2147483662" r:id="rId12"/>
    <p:sldMasterId id="2147483663" r:id="rId13"/>
    <p:sldMasterId id="2147483906" r:id="rId14"/>
    <p:sldMasterId id="2147483819" r:id="rId15"/>
    <p:sldMasterId id="2147483831" r:id="rId16"/>
    <p:sldMasterId id="2147483843" r:id="rId17"/>
    <p:sldMasterId id="2147483855" r:id="rId18"/>
    <p:sldMasterId id="2147483867" r:id="rId19"/>
    <p:sldMasterId id="2147483879" r:id="rId20"/>
    <p:sldMasterId id="2147483891" r:id="rId21"/>
    <p:sldMasterId id="2147483903" r:id="rId22"/>
  </p:sldMasterIdLst>
  <p:notesMasterIdLst>
    <p:notesMasterId r:id="rId30"/>
  </p:notesMasterIdLst>
  <p:sldIdLst>
    <p:sldId id="299" r:id="rId23"/>
    <p:sldId id="303" r:id="rId24"/>
    <p:sldId id="308" r:id="rId25"/>
    <p:sldId id="309" r:id="rId26"/>
    <p:sldId id="307" r:id="rId27"/>
    <p:sldId id="310" r:id="rId28"/>
    <p:sldId id="306" r:id="rId29"/>
  </p:sldIdLst>
  <p:sldSz cx="9144000" cy="6858000" type="screen4x3"/>
  <p:notesSz cx="7099300" cy="10234613"/>
  <p:defaultTextStyle>
    <a:defPPr>
      <a:defRPr lang="de-DE"/>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893"/>
    <a:srgbClr val="666666"/>
    <a:srgbClr val="008FD9"/>
    <a:srgbClr val="333333"/>
    <a:srgbClr val="579BE2"/>
    <a:srgbClr val="808080"/>
    <a:srgbClr val="4D4D4D"/>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855" autoAdjust="0"/>
    <p:restoredTop sz="94682" autoAdjust="0"/>
  </p:normalViewPr>
  <p:slideViewPr>
    <p:cSldViewPr snapToGrid="0">
      <p:cViewPr>
        <p:scale>
          <a:sx n="81" d="100"/>
          <a:sy n="81" d="100"/>
        </p:scale>
        <p:origin x="-1164" y="360"/>
      </p:cViewPr>
      <p:guideLst>
        <p:guide orient="horz" pos="2160"/>
        <p:guide pos="374"/>
      </p:guideLst>
    </p:cSldViewPr>
  </p:slideViewPr>
  <p:notesTextViewPr>
    <p:cViewPr>
      <p:scale>
        <a:sx n="100" d="100"/>
        <a:sy n="100" d="100"/>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4.xml"/><Relationship Id="rId3" Type="http://schemas.openxmlformats.org/officeDocument/2006/relationships/slideMaster" Target="slideMasters/slideMaster3.xml"/><Relationship Id="rId21" Type="http://schemas.openxmlformats.org/officeDocument/2006/relationships/slideMaster" Target="slideMasters/slideMaster21.xml"/><Relationship Id="rId34"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Master" Target="slideMasters/slideMaster20.xml"/><Relationship Id="rId29" Type="http://schemas.openxmlformats.org/officeDocument/2006/relationships/slide" Target="slides/slide7.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2.xml"/><Relationship Id="rId32"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1.xml"/><Relationship Id="rId28" Type="http://schemas.openxmlformats.org/officeDocument/2006/relationships/slide" Target="slides/slide6.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 Target="slides/slide5.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defRPr sz="1300"/>
            </a:lvl1pPr>
          </a:lstStyle>
          <a:p>
            <a:endParaRPr lang="de-DE"/>
          </a:p>
        </p:txBody>
      </p:sp>
      <p:sp>
        <p:nvSpPr>
          <p:cNvPr id="11267" name="Rectangle 3"/>
          <p:cNvSpPr>
            <a:spLocks noGrp="1" noChangeArrowheads="1"/>
          </p:cNvSpPr>
          <p:nvPr>
            <p:ph type="dt" idx="1"/>
          </p:nvPr>
        </p:nvSpPr>
        <p:spPr bwMode="auto">
          <a:xfrm>
            <a:off x="4022937" y="0"/>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lgn="r">
              <a:defRPr sz="1300"/>
            </a:lvl1pPr>
          </a:lstStyle>
          <a:p>
            <a:endParaRPr lang="de-DE"/>
          </a:p>
        </p:txBody>
      </p:sp>
      <p:sp>
        <p:nvSpPr>
          <p:cNvPr id="11268" name="Rectangle 4"/>
          <p:cNvSpPr>
            <a:spLocks noGrp="1" noRot="1" noChangeAspec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1269" name="Rectangle 5"/>
          <p:cNvSpPr>
            <a:spLocks noGrp="1" noChangeArrowheads="1"/>
          </p:cNvSpPr>
          <p:nvPr>
            <p:ph type="body" sz="quarter" idx="3"/>
          </p:nvPr>
        </p:nvSpPr>
        <p:spPr bwMode="auto">
          <a:xfrm>
            <a:off x="946574" y="4861441"/>
            <a:ext cx="5206153" cy="4605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11270" name="Rectangle 6"/>
          <p:cNvSpPr>
            <a:spLocks noGrp="1" noChangeArrowheads="1"/>
          </p:cNvSpPr>
          <p:nvPr>
            <p:ph type="ftr" sz="quarter" idx="4"/>
          </p:nvPr>
        </p:nvSpPr>
        <p:spPr bwMode="auto">
          <a:xfrm>
            <a:off x="0" y="9722882"/>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defRPr sz="1300"/>
            </a:lvl1pPr>
          </a:lstStyle>
          <a:p>
            <a:endParaRPr lang="de-DE"/>
          </a:p>
        </p:txBody>
      </p:sp>
      <p:sp>
        <p:nvSpPr>
          <p:cNvPr id="11271" name="Rectangle 7"/>
          <p:cNvSpPr>
            <a:spLocks noGrp="1" noChangeArrowheads="1"/>
          </p:cNvSpPr>
          <p:nvPr>
            <p:ph type="sldNum" sz="quarter" idx="5"/>
          </p:nvPr>
        </p:nvSpPr>
        <p:spPr bwMode="auto">
          <a:xfrm>
            <a:off x="4022937" y="9722882"/>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lgn="r">
              <a:defRPr sz="1300"/>
            </a:lvl1pPr>
          </a:lstStyle>
          <a:p>
            <a:fld id="{2C43EB1E-6E83-4D79-BEAC-BE1231BB770E}" type="slidenum">
              <a:rPr lang="de-DE"/>
              <a:pPr/>
              <a:t>‹#›</a:t>
            </a:fld>
            <a:endParaRPr lang="de-DE"/>
          </a:p>
        </p:txBody>
      </p:sp>
    </p:spTree>
    <p:extLst>
      <p:ext uri="{BB962C8B-B14F-4D97-AF65-F5344CB8AC3E}">
        <p14:creationId xmlns:p14="http://schemas.microsoft.com/office/powerpoint/2010/main" val="263724826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pitchFamily="18" charset="0"/>
        <a:ea typeface="+mn-ea"/>
        <a:cs typeface="+mn-cs"/>
      </a:defRPr>
    </a:lvl1pPr>
    <a:lvl2pPr marL="457200" algn="l" rtl="0" fontAlgn="base">
      <a:spcBef>
        <a:spcPct val="30000"/>
      </a:spcBef>
      <a:spcAft>
        <a:spcPct val="0"/>
      </a:spcAft>
      <a:defRPr sz="1200" kern="1200">
        <a:solidFill>
          <a:schemeClr val="tx1"/>
        </a:solidFill>
        <a:latin typeface="Times" pitchFamily="18" charset="0"/>
        <a:ea typeface="+mn-ea"/>
        <a:cs typeface="+mn-cs"/>
      </a:defRPr>
    </a:lvl2pPr>
    <a:lvl3pPr marL="914400" algn="l" rtl="0" fontAlgn="base">
      <a:spcBef>
        <a:spcPct val="30000"/>
      </a:spcBef>
      <a:spcAft>
        <a:spcPct val="0"/>
      </a:spcAft>
      <a:defRPr sz="1200" kern="1200">
        <a:solidFill>
          <a:schemeClr val="tx1"/>
        </a:solidFill>
        <a:latin typeface="Times" pitchFamily="18" charset="0"/>
        <a:ea typeface="+mn-ea"/>
        <a:cs typeface="+mn-cs"/>
      </a:defRPr>
    </a:lvl3pPr>
    <a:lvl4pPr marL="1371600" algn="l" rtl="0" fontAlgn="base">
      <a:spcBef>
        <a:spcPct val="30000"/>
      </a:spcBef>
      <a:spcAft>
        <a:spcPct val="0"/>
      </a:spcAft>
      <a:defRPr sz="1200" kern="1200">
        <a:solidFill>
          <a:schemeClr val="tx1"/>
        </a:solidFill>
        <a:latin typeface="Times" pitchFamily="18" charset="0"/>
        <a:ea typeface="+mn-ea"/>
        <a:cs typeface="+mn-cs"/>
      </a:defRPr>
    </a:lvl4pPr>
    <a:lvl5pPr marL="1828800" algn="l" rtl="0" fontAlgn="base">
      <a:spcBef>
        <a:spcPct val="30000"/>
      </a:spcBef>
      <a:spcAft>
        <a:spcPct val="0"/>
      </a:spcAft>
      <a:defRPr sz="1200" kern="1200">
        <a:solidFill>
          <a:schemeClr val="tx1"/>
        </a:solidFill>
        <a:latin typeface="Times"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81782451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230315"/>
            <a:ext cx="4040188" cy="639762"/>
          </a:xfrm>
        </p:spPr>
        <p:txBody>
          <a:bodyPr anchor="b"/>
          <a:lstStyle>
            <a:lvl1pPr marL="0" indent="0" algn="ctr">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1989221"/>
            <a:ext cx="4040188" cy="4136942"/>
          </a:xfrm>
        </p:spPr>
        <p:txBody>
          <a:bodyPr/>
          <a:lstStyle>
            <a:lvl1pPr>
              <a:defRPr sz="20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4645025" y="1230315"/>
            <a:ext cx="4041775" cy="639762"/>
          </a:xfrm>
        </p:spPr>
        <p:txBody>
          <a:bodyPr anchor="b"/>
          <a:lstStyle>
            <a:lvl1pPr marL="0" indent="0" algn="ctr">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1989221"/>
            <a:ext cx="4041775" cy="4136942"/>
          </a:xfrm>
        </p:spPr>
        <p:txBody>
          <a:bodyPr/>
          <a:lstStyle>
            <a:lvl1pPr>
              <a:defRPr sz="20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Slide Number Placeholder 6"/>
          <p:cNvSpPr>
            <a:spLocks noGrp="1"/>
          </p:cNvSpPr>
          <p:nvPr>
            <p:ph type="sldNum" sz="quarter" idx="10"/>
          </p:nvPr>
        </p:nvSpPr>
        <p:spPr/>
        <p:txBody>
          <a:bodyPr/>
          <a:lstStyle>
            <a:lvl1pPr>
              <a:defRPr/>
            </a:lvl1pPr>
          </a:lstStyle>
          <a:p>
            <a:fld id="{8AD12350-6A63-4AAE-8153-4B4F0C765657}" type="slidenum">
              <a:rPr lang="en-GB"/>
              <a:pPr/>
              <a:t>‹#›</a:t>
            </a:fld>
            <a:endParaRPr lang="en-GB"/>
          </a:p>
        </p:txBody>
      </p:sp>
      <p:sp>
        <p:nvSpPr>
          <p:cNvPr id="8" name="Title 1"/>
          <p:cNvSpPr>
            <a:spLocks noGrp="1"/>
          </p:cNvSpPr>
          <p:nvPr>
            <p:ph type="title"/>
          </p:nvPr>
        </p:nvSpPr>
        <p:spPr>
          <a:xfrm>
            <a:off x="571500" y="404813"/>
            <a:ext cx="8001000" cy="581025"/>
          </a:xfrm>
        </p:spPr>
        <p:txBody>
          <a:bodyPr/>
          <a:lstStyle/>
          <a:p>
            <a:r>
              <a:rPr lang="en-US" dirty="0" smtClean="0"/>
              <a:t>Click to edit Master title style</a:t>
            </a:r>
            <a:endParaRPr lang="en-GB" dirty="0"/>
          </a:p>
        </p:txBody>
      </p:sp>
      <p:cxnSp>
        <p:nvCxnSpPr>
          <p:cNvPr id="10" name="Straight Connector 9"/>
          <p:cNvCxnSpPr/>
          <p:nvPr userDrawn="1"/>
        </p:nvCxnSpPr>
        <p:spPr bwMode="auto">
          <a:xfrm>
            <a:off x="449179" y="1868905"/>
            <a:ext cx="4050632" cy="0"/>
          </a:xfrm>
          <a:prstGeom prst="line">
            <a:avLst/>
          </a:prstGeom>
          <a:noFill/>
          <a:ln w="12700">
            <a:solidFill>
              <a:srgbClr val="00336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Straight Connector 11"/>
          <p:cNvCxnSpPr/>
          <p:nvPr userDrawn="1"/>
        </p:nvCxnSpPr>
        <p:spPr bwMode="auto">
          <a:xfrm>
            <a:off x="4644190" y="1868905"/>
            <a:ext cx="4050632" cy="0"/>
          </a:xfrm>
          <a:prstGeom prst="line">
            <a:avLst/>
          </a:prstGeom>
          <a:noFill/>
          <a:ln w="12700">
            <a:solidFill>
              <a:srgbClr val="00336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7510767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Slide Number Placeholder 2"/>
          <p:cNvSpPr>
            <a:spLocks noGrp="1"/>
          </p:cNvSpPr>
          <p:nvPr>
            <p:ph type="sldNum" sz="quarter" idx="10"/>
          </p:nvPr>
        </p:nvSpPr>
        <p:spPr/>
        <p:txBody>
          <a:bodyPr/>
          <a:lstStyle>
            <a:lvl1pPr>
              <a:defRPr/>
            </a:lvl1pPr>
          </a:lstStyle>
          <a:p>
            <a:fld id="{4F697C09-6E32-45A7-85EC-BD64709E5C15}" type="slidenum">
              <a:rPr lang="en-GB"/>
              <a:pPr/>
              <a:t>‹#›</a:t>
            </a:fld>
            <a:endParaRPr lang="en-GB"/>
          </a:p>
        </p:txBody>
      </p:sp>
    </p:spTree>
    <p:extLst>
      <p:ext uri="{BB962C8B-B14F-4D97-AF65-F5344CB8AC3E}">
        <p14:creationId xmlns:p14="http://schemas.microsoft.com/office/powerpoint/2010/main" val="29603505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0DD366B9-7F82-47B3-AC3E-342AD40774EA}" type="slidenum">
              <a:rPr lang="en-GB"/>
              <a:pPr/>
              <a:t>‹#›</a:t>
            </a:fld>
            <a:endParaRPr lang="en-GB"/>
          </a:p>
        </p:txBody>
      </p:sp>
    </p:spTree>
    <p:extLst>
      <p:ext uri="{BB962C8B-B14F-4D97-AF65-F5344CB8AC3E}">
        <p14:creationId xmlns:p14="http://schemas.microsoft.com/office/powerpoint/2010/main" val="6064567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6D10F321-F58F-4DD6-AB2E-199657DF384F}" type="slidenum">
              <a:rPr lang="en-GB"/>
              <a:pPr/>
              <a:t>‹#›</a:t>
            </a:fld>
            <a:endParaRPr lang="en-GB"/>
          </a:p>
        </p:txBody>
      </p:sp>
    </p:spTree>
    <p:extLst>
      <p:ext uri="{BB962C8B-B14F-4D97-AF65-F5344CB8AC3E}">
        <p14:creationId xmlns:p14="http://schemas.microsoft.com/office/powerpoint/2010/main" val="314695053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11188" y="2060575"/>
            <a:ext cx="3884612" cy="39608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060575"/>
            <a:ext cx="3884613" cy="39608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Slide Number Placeholder 4"/>
          <p:cNvSpPr>
            <a:spLocks noGrp="1"/>
          </p:cNvSpPr>
          <p:nvPr>
            <p:ph type="sldNum" sz="quarter" idx="10"/>
          </p:nvPr>
        </p:nvSpPr>
        <p:spPr/>
        <p:txBody>
          <a:bodyPr/>
          <a:lstStyle>
            <a:lvl1pPr>
              <a:defRPr/>
            </a:lvl1pPr>
          </a:lstStyle>
          <a:p>
            <a:fld id="{92A871F2-1353-41BA-8109-BE0E8847A2AA}" type="slidenum">
              <a:rPr lang="en-GB"/>
              <a:pPr/>
              <a:t>‹#›</a:t>
            </a:fld>
            <a:endParaRPr lang="en-GB"/>
          </a:p>
        </p:txBody>
      </p:sp>
    </p:spTree>
    <p:extLst>
      <p:ext uri="{BB962C8B-B14F-4D97-AF65-F5344CB8AC3E}">
        <p14:creationId xmlns:p14="http://schemas.microsoft.com/office/powerpoint/2010/main" val="403829201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Slide Number Placeholder 2"/>
          <p:cNvSpPr>
            <a:spLocks noGrp="1"/>
          </p:cNvSpPr>
          <p:nvPr>
            <p:ph type="sldNum" sz="quarter" idx="10"/>
          </p:nvPr>
        </p:nvSpPr>
        <p:spPr/>
        <p:txBody>
          <a:bodyPr/>
          <a:lstStyle>
            <a:lvl1pPr>
              <a:defRPr/>
            </a:lvl1pPr>
          </a:lstStyle>
          <a:p>
            <a:fld id="{5B60C1F9-65B7-4598-9695-A0167D232E27}" type="slidenum">
              <a:rPr lang="en-GB"/>
              <a:pPr/>
              <a:t>‹#›</a:t>
            </a:fld>
            <a:endParaRPr lang="en-GB"/>
          </a:p>
        </p:txBody>
      </p:sp>
    </p:spTree>
    <p:extLst>
      <p:ext uri="{BB962C8B-B14F-4D97-AF65-F5344CB8AC3E}">
        <p14:creationId xmlns:p14="http://schemas.microsoft.com/office/powerpoint/2010/main" val="37118507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2787EDFB-DE06-4913-AA3C-A01BD8C08588}" type="slidenum">
              <a:rPr lang="en-GB"/>
              <a:pPr/>
              <a:t>‹#›</a:t>
            </a:fld>
            <a:endParaRPr lang="en-GB"/>
          </a:p>
        </p:txBody>
      </p:sp>
    </p:spTree>
    <p:extLst>
      <p:ext uri="{BB962C8B-B14F-4D97-AF65-F5344CB8AC3E}">
        <p14:creationId xmlns:p14="http://schemas.microsoft.com/office/powerpoint/2010/main" val="3100962550"/>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11188" y="2060575"/>
            <a:ext cx="3884612" cy="39608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060575"/>
            <a:ext cx="3884613" cy="39608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Slide Number Placeholder 4"/>
          <p:cNvSpPr>
            <a:spLocks noGrp="1"/>
          </p:cNvSpPr>
          <p:nvPr>
            <p:ph type="sldNum" sz="quarter" idx="10"/>
          </p:nvPr>
        </p:nvSpPr>
        <p:spPr/>
        <p:txBody>
          <a:bodyPr/>
          <a:lstStyle>
            <a:lvl1pPr>
              <a:defRPr/>
            </a:lvl1pPr>
          </a:lstStyle>
          <a:p>
            <a:fld id="{D192B592-DCB4-445C-92E3-5320AB5E2A03}" type="slidenum">
              <a:rPr lang="en-GB"/>
              <a:pPr/>
              <a:t>‹#›</a:t>
            </a:fld>
            <a:endParaRPr lang="en-GB"/>
          </a:p>
        </p:txBody>
      </p:sp>
    </p:spTree>
    <p:extLst>
      <p:ext uri="{BB962C8B-B14F-4D97-AF65-F5344CB8AC3E}">
        <p14:creationId xmlns:p14="http://schemas.microsoft.com/office/powerpoint/2010/main" val="39171234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Slide Number Placeholder 2"/>
          <p:cNvSpPr>
            <a:spLocks noGrp="1"/>
          </p:cNvSpPr>
          <p:nvPr>
            <p:ph type="sldNum" sz="quarter" idx="10"/>
          </p:nvPr>
        </p:nvSpPr>
        <p:spPr/>
        <p:txBody>
          <a:bodyPr/>
          <a:lstStyle>
            <a:lvl1pPr>
              <a:defRPr/>
            </a:lvl1pPr>
          </a:lstStyle>
          <a:p>
            <a:fld id="{42A7ADB7-57E6-4089-BB50-DA5911F46D87}" type="slidenum">
              <a:rPr lang="en-GB"/>
              <a:pPr/>
              <a:t>‹#›</a:t>
            </a:fld>
            <a:endParaRPr lang="en-GB"/>
          </a:p>
        </p:txBody>
      </p:sp>
    </p:spTree>
    <p:extLst>
      <p:ext uri="{BB962C8B-B14F-4D97-AF65-F5344CB8AC3E}">
        <p14:creationId xmlns:p14="http://schemas.microsoft.com/office/powerpoint/2010/main" val="1576596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23C6F31E-BD0C-4B66-A3FD-1B47C5782281}" type="slidenum">
              <a:rPr lang="en-GB"/>
              <a:pPr/>
              <a:t>‹#›</a:t>
            </a:fld>
            <a:endParaRPr lang="en-GB"/>
          </a:p>
        </p:txBody>
      </p:sp>
    </p:spTree>
    <p:extLst>
      <p:ext uri="{BB962C8B-B14F-4D97-AF65-F5344CB8AC3E}">
        <p14:creationId xmlns:p14="http://schemas.microsoft.com/office/powerpoint/2010/main" val="21358645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sz="20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Slide Number Placeholder 3"/>
          <p:cNvSpPr>
            <a:spLocks noGrp="1"/>
          </p:cNvSpPr>
          <p:nvPr>
            <p:ph type="sldNum" sz="quarter" idx="10"/>
          </p:nvPr>
        </p:nvSpPr>
        <p:spPr/>
        <p:txBody>
          <a:bodyPr/>
          <a:lstStyle>
            <a:lvl1pPr>
              <a:defRPr/>
            </a:lvl1pPr>
          </a:lstStyle>
          <a:p>
            <a:fld id="{CA820670-99A9-41FF-831F-AF4746548F34}" type="slidenum">
              <a:rPr lang="en-GB"/>
              <a:pPr/>
              <a:t>‹#›</a:t>
            </a:fld>
            <a:endParaRPr lang="en-GB"/>
          </a:p>
        </p:txBody>
      </p:sp>
    </p:spTree>
    <p:extLst>
      <p:ext uri="{BB962C8B-B14F-4D97-AF65-F5344CB8AC3E}">
        <p14:creationId xmlns:p14="http://schemas.microsoft.com/office/powerpoint/2010/main" val="613850792"/>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11188" y="2060575"/>
            <a:ext cx="3884612" cy="39608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060575"/>
            <a:ext cx="3884613" cy="39608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Slide Number Placeholder 4"/>
          <p:cNvSpPr>
            <a:spLocks noGrp="1"/>
          </p:cNvSpPr>
          <p:nvPr>
            <p:ph type="sldNum" sz="quarter" idx="10"/>
          </p:nvPr>
        </p:nvSpPr>
        <p:spPr/>
        <p:txBody>
          <a:bodyPr/>
          <a:lstStyle>
            <a:lvl1pPr>
              <a:defRPr/>
            </a:lvl1pPr>
          </a:lstStyle>
          <a:p>
            <a:fld id="{A715A89C-32EB-4C55-A65F-B758977AA54A}" type="slidenum">
              <a:rPr lang="en-GB"/>
              <a:pPr/>
              <a:t>‹#›</a:t>
            </a:fld>
            <a:endParaRPr lang="en-GB"/>
          </a:p>
        </p:txBody>
      </p:sp>
    </p:spTree>
    <p:extLst>
      <p:ext uri="{BB962C8B-B14F-4D97-AF65-F5344CB8AC3E}">
        <p14:creationId xmlns:p14="http://schemas.microsoft.com/office/powerpoint/2010/main" val="4793885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Slide Number Placeholder 2"/>
          <p:cNvSpPr>
            <a:spLocks noGrp="1"/>
          </p:cNvSpPr>
          <p:nvPr>
            <p:ph type="sldNum" sz="quarter" idx="10"/>
          </p:nvPr>
        </p:nvSpPr>
        <p:spPr/>
        <p:txBody>
          <a:bodyPr/>
          <a:lstStyle>
            <a:lvl1pPr>
              <a:defRPr/>
            </a:lvl1pPr>
          </a:lstStyle>
          <a:p>
            <a:fld id="{A4B89E6C-03CF-4E68-806E-B5C8CFAFC560}" type="slidenum">
              <a:rPr lang="en-GB"/>
              <a:pPr/>
              <a:t>‹#›</a:t>
            </a:fld>
            <a:endParaRPr lang="en-GB"/>
          </a:p>
        </p:txBody>
      </p:sp>
    </p:spTree>
    <p:extLst>
      <p:ext uri="{BB962C8B-B14F-4D97-AF65-F5344CB8AC3E}">
        <p14:creationId xmlns:p14="http://schemas.microsoft.com/office/powerpoint/2010/main" val="130911753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5FC5FA4E-7E2B-4589-B46C-F7E277815B0C}" type="slidenum">
              <a:rPr lang="en-GB"/>
              <a:pPr/>
              <a:t>‹#›</a:t>
            </a:fld>
            <a:endParaRPr lang="en-GB"/>
          </a:p>
        </p:txBody>
      </p:sp>
    </p:spTree>
    <p:extLst>
      <p:ext uri="{BB962C8B-B14F-4D97-AF65-F5344CB8AC3E}">
        <p14:creationId xmlns:p14="http://schemas.microsoft.com/office/powerpoint/2010/main" val="39954536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11188" y="2060575"/>
            <a:ext cx="3884612" cy="39608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060575"/>
            <a:ext cx="3884613" cy="39608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Slide Number Placeholder 4"/>
          <p:cNvSpPr>
            <a:spLocks noGrp="1"/>
          </p:cNvSpPr>
          <p:nvPr>
            <p:ph type="sldNum" sz="quarter" idx="10"/>
          </p:nvPr>
        </p:nvSpPr>
        <p:spPr/>
        <p:txBody>
          <a:bodyPr/>
          <a:lstStyle>
            <a:lvl1pPr>
              <a:defRPr/>
            </a:lvl1pPr>
          </a:lstStyle>
          <a:p>
            <a:fld id="{CEDDCC40-7178-4AB3-B3E4-A88DFC34B394}" type="slidenum">
              <a:rPr lang="en-GB"/>
              <a:pPr/>
              <a:t>‹#›</a:t>
            </a:fld>
            <a:endParaRPr lang="en-GB"/>
          </a:p>
        </p:txBody>
      </p:sp>
    </p:spTree>
    <p:extLst>
      <p:ext uri="{BB962C8B-B14F-4D97-AF65-F5344CB8AC3E}">
        <p14:creationId xmlns:p14="http://schemas.microsoft.com/office/powerpoint/2010/main" val="98039542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Slide Number Placeholder 2"/>
          <p:cNvSpPr>
            <a:spLocks noGrp="1"/>
          </p:cNvSpPr>
          <p:nvPr>
            <p:ph type="sldNum" sz="quarter" idx="10"/>
          </p:nvPr>
        </p:nvSpPr>
        <p:spPr/>
        <p:txBody>
          <a:bodyPr/>
          <a:lstStyle>
            <a:lvl1pPr>
              <a:defRPr/>
            </a:lvl1pPr>
          </a:lstStyle>
          <a:p>
            <a:fld id="{CE597042-494C-41D4-B0B4-7E526EF29117}" type="slidenum">
              <a:rPr lang="en-GB"/>
              <a:pPr/>
              <a:t>‹#›</a:t>
            </a:fld>
            <a:endParaRPr lang="en-GB"/>
          </a:p>
        </p:txBody>
      </p:sp>
    </p:spTree>
    <p:extLst>
      <p:ext uri="{BB962C8B-B14F-4D97-AF65-F5344CB8AC3E}">
        <p14:creationId xmlns:p14="http://schemas.microsoft.com/office/powerpoint/2010/main" val="3883590960"/>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10DFBA07-4646-4B76-B1D7-567FB0AF201C}" type="slidenum">
              <a:rPr lang="en-GB"/>
              <a:pPr/>
              <a:t>‹#›</a:t>
            </a:fld>
            <a:endParaRPr lang="en-GB"/>
          </a:p>
        </p:txBody>
      </p:sp>
    </p:spTree>
    <p:extLst>
      <p:ext uri="{BB962C8B-B14F-4D97-AF65-F5344CB8AC3E}">
        <p14:creationId xmlns:p14="http://schemas.microsoft.com/office/powerpoint/2010/main" val="938172287"/>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11188" y="2060575"/>
            <a:ext cx="3884612" cy="39608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060575"/>
            <a:ext cx="3884613" cy="39608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Slide Number Placeholder 4"/>
          <p:cNvSpPr>
            <a:spLocks noGrp="1"/>
          </p:cNvSpPr>
          <p:nvPr>
            <p:ph type="sldNum" sz="quarter" idx="10"/>
          </p:nvPr>
        </p:nvSpPr>
        <p:spPr/>
        <p:txBody>
          <a:bodyPr/>
          <a:lstStyle>
            <a:lvl1pPr>
              <a:defRPr/>
            </a:lvl1pPr>
          </a:lstStyle>
          <a:p>
            <a:fld id="{7CAC4591-7FE6-472B-A243-FC748374DA17}" type="slidenum">
              <a:rPr lang="en-GB"/>
              <a:pPr/>
              <a:t>‹#›</a:t>
            </a:fld>
            <a:endParaRPr lang="en-GB"/>
          </a:p>
        </p:txBody>
      </p:sp>
    </p:spTree>
    <p:extLst>
      <p:ext uri="{BB962C8B-B14F-4D97-AF65-F5344CB8AC3E}">
        <p14:creationId xmlns:p14="http://schemas.microsoft.com/office/powerpoint/2010/main" val="2578551715"/>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Slide Number Placeholder 2"/>
          <p:cNvSpPr>
            <a:spLocks noGrp="1"/>
          </p:cNvSpPr>
          <p:nvPr>
            <p:ph type="sldNum" sz="quarter" idx="10"/>
          </p:nvPr>
        </p:nvSpPr>
        <p:spPr/>
        <p:txBody>
          <a:bodyPr/>
          <a:lstStyle>
            <a:lvl1pPr>
              <a:defRPr/>
            </a:lvl1pPr>
          </a:lstStyle>
          <a:p>
            <a:fld id="{DF631631-BBDB-4A0F-9E4E-F69AED9DE69B}" type="slidenum">
              <a:rPr lang="en-GB"/>
              <a:pPr/>
              <a:t>‹#›</a:t>
            </a:fld>
            <a:endParaRPr lang="en-GB"/>
          </a:p>
        </p:txBody>
      </p:sp>
    </p:spTree>
    <p:extLst>
      <p:ext uri="{BB962C8B-B14F-4D97-AF65-F5344CB8AC3E}">
        <p14:creationId xmlns:p14="http://schemas.microsoft.com/office/powerpoint/2010/main" val="293455918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249A5088-06B1-46E5-BBEA-B2CA5160E5E1}" type="slidenum">
              <a:rPr lang="en-GB"/>
              <a:pPr/>
              <a:t>‹#›</a:t>
            </a:fld>
            <a:endParaRPr lang="en-GB"/>
          </a:p>
        </p:txBody>
      </p:sp>
    </p:spTree>
    <p:extLst>
      <p:ext uri="{BB962C8B-B14F-4D97-AF65-F5344CB8AC3E}">
        <p14:creationId xmlns:p14="http://schemas.microsoft.com/office/powerpoint/2010/main" val="87051984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11188" y="2060575"/>
            <a:ext cx="3884612" cy="39608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060575"/>
            <a:ext cx="3884613" cy="39608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Slide Number Placeholder 4"/>
          <p:cNvSpPr>
            <a:spLocks noGrp="1"/>
          </p:cNvSpPr>
          <p:nvPr>
            <p:ph type="sldNum" sz="quarter" idx="10"/>
          </p:nvPr>
        </p:nvSpPr>
        <p:spPr/>
        <p:txBody>
          <a:bodyPr/>
          <a:lstStyle>
            <a:lvl1pPr>
              <a:defRPr/>
            </a:lvl1pPr>
          </a:lstStyle>
          <a:p>
            <a:fld id="{D6F7A0D4-DA3A-4FF0-843D-83F6DBC20456}" type="slidenum">
              <a:rPr lang="en-GB"/>
              <a:pPr/>
              <a:t>‹#›</a:t>
            </a:fld>
            <a:endParaRPr lang="en-GB"/>
          </a:p>
        </p:txBody>
      </p:sp>
    </p:spTree>
    <p:extLst>
      <p:ext uri="{BB962C8B-B14F-4D97-AF65-F5344CB8AC3E}">
        <p14:creationId xmlns:p14="http://schemas.microsoft.com/office/powerpoint/2010/main" val="48678661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71500" y="1268413"/>
            <a:ext cx="3924300" cy="4752975"/>
          </a:xfrm>
        </p:spPr>
        <p:txBody>
          <a:bodyPr/>
          <a:lstStyle>
            <a:lvl1pPr>
              <a:defRPr sz="22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648200" y="1268413"/>
            <a:ext cx="3924300" cy="4752975"/>
          </a:xfrm>
        </p:spPr>
        <p:txBody>
          <a:bodyPr/>
          <a:lstStyle>
            <a:lvl1pPr>
              <a:defRPr sz="22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Slide Number Placeholder 4"/>
          <p:cNvSpPr>
            <a:spLocks noGrp="1"/>
          </p:cNvSpPr>
          <p:nvPr>
            <p:ph type="sldNum" sz="quarter" idx="10"/>
          </p:nvPr>
        </p:nvSpPr>
        <p:spPr/>
        <p:txBody>
          <a:bodyPr/>
          <a:lstStyle>
            <a:lvl1pPr>
              <a:defRPr/>
            </a:lvl1pPr>
          </a:lstStyle>
          <a:p>
            <a:fld id="{63F25695-78BD-4170-8AF4-97E8C5AAEAD5}" type="slidenum">
              <a:rPr lang="en-GB"/>
              <a:pPr/>
              <a:t>‹#›</a:t>
            </a:fld>
            <a:endParaRPr lang="en-GB"/>
          </a:p>
        </p:txBody>
      </p:sp>
    </p:spTree>
    <p:extLst>
      <p:ext uri="{BB962C8B-B14F-4D97-AF65-F5344CB8AC3E}">
        <p14:creationId xmlns:p14="http://schemas.microsoft.com/office/powerpoint/2010/main" val="973822044"/>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Slide Number Placeholder 2"/>
          <p:cNvSpPr>
            <a:spLocks noGrp="1"/>
          </p:cNvSpPr>
          <p:nvPr>
            <p:ph type="sldNum" sz="quarter" idx="10"/>
          </p:nvPr>
        </p:nvSpPr>
        <p:spPr/>
        <p:txBody>
          <a:bodyPr/>
          <a:lstStyle>
            <a:lvl1pPr>
              <a:defRPr/>
            </a:lvl1pPr>
          </a:lstStyle>
          <a:p>
            <a:fld id="{B5059460-6EFC-46DC-89C0-4430ED51EBB8}" type="slidenum">
              <a:rPr lang="en-GB"/>
              <a:pPr/>
              <a:t>‹#›</a:t>
            </a:fld>
            <a:endParaRPr lang="en-GB"/>
          </a:p>
        </p:txBody>
      </p:sp>
    </p:spTree>
    <p:extLst>
      <p:ext uri="{BB962C8B-B14F-4D97-AF65-F5344CB8AC3E}">
        <p14:creationId xmlns:p14="http://schemas.microsoft.com/office/powerpoint/2010/main" val="2534035777"/>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C2B6D017-C81F-4E4C-94A6-5D91C8952A05}" type="slidenum">
              <a:rPr lang="en-GB"/>
              <a:pPr/>
              <a:t>‹#›</a:t>
            </a:fld>
            <a:endParaRPr lang="en-GB"/>
          </a:p>
        </p:txBody>
      </p:sp>
    </p:spTree>
    <p:extLst>
      <p:ext uri="{BB962C8B-B14F-4D97-AF65-F5344CB8AC3E}">
        <p14:creationId xmlns:p14="http://schemas.microsoft.com/office/powerpoint/2010/main" val="342645606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11188" y="2060575"/>
            <a:ext cx="3884612" cy="39608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060575"/>
            <a:ext cx="3884613" cy="39608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Slide Number Placeholder 4"/>
          <p:cNvSpPr>
            <a:spLocks noGrp="1"/>
          </p:cNvSpPr>
          <p:nvPr>
            <p:ph type="sldNum" sz="quarter" idx="10"/>
          </p:nvPr>
        </p:nvSpPr>
        <p:spPr/>
        <p:txBody>
          <a:bodyPr/>
          <a:lstStyle>
            <a:lvl1pPr>
              <a:defRPr/>
            </a:lvl1pPr>
          </a:lstStyle>
          <a:p>
            <a:fld id="{E1CD7248-E0F8-45B9-8682-F93D42852EA5}" type="slidenum">
              <a:rPr lang="en-GB"/>
              <a:pPr/>
              <a:t>‹#›</a:t>
            </a:fld>
            <a:endParaRPr lang="en-GB"/>
          </a:p>
        </p:txBody>
      </p:sp>
    </p:spTree>
    <p:extLst>
      <p:ext uri="{BB962C8B-B14F-4D97-AF65-F5344CB8AC3E}">
        <p14:creationId xmlns:p14="http://schemas.microsoft.com/office/powerpoint/2010/main" val="204655679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Slide Number Placeholder 2"/>
          <p:cNvSpPr>
            <a:spLocks noGrp="1"/>
          </p:cNvSpPr>
          <p:nvPr>
            <p:ph type="sldNum" sz="quarter" idx="10"/>
          </p:nvPr>
        </p:nvSpPr>
        <p:spPr/>
        <p:txBody>
          <a:bodyPr/>
          <a:lstStyle>
            <a:lvl1pPr>
              <a:defRPr/>
            </a:lvl1pPr>
          </a:lstStyle>
          <a:p>
            <a:fld id="{77DB4B31-E060-43B8-BFD4-81DE60984661}" type="slidenum">
              <a:rPr lang="en-GB"/>
              <a:pPr/>
              <a:t>‹#›</a:t>
            </a:fld>
            <a:endParaRPr lang="en-GB"/>
          </a:p>
        </p:txBody>
      </p:sp>
    </p:spTree>
    <p:extLst>
      <p:ext uri="{BB962C8B-B14F-4D97-AF65-F5344CB8AC3E}">
        <p14:creationId xmlns:p14="http://schemas.microsoft.com/office/powerpoint/2010/main" val="111138654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9C6488BA-559C-4F20-8256-88EBF6854A52}" type="slidenum">
              <a:rPr lang="en-GB"/>
              <a:pPr/>
              <a:t>‹#›</a:t>
            </a:fld>
            <a:endParaRPr lang="en-GB"/>
          </a:p>
        </p:txBody>
      </p:sp>
    </p:spTree>
    <p:extLst>
      <p:ext uri="{BB962C8B-B14F-4D97-AF65-F5344CB8AC3E}">
        <p14:creationId xmlns:p14="http://schemas.microsoft.com/office/powerpoint/2010/main" val="199900630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11188" y="2060575"/>
            <a:ext cx="3884612" cy="39608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060575"/>
            <a:ext cx="3884613" cy="39608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Slide Number Placeholder 4"/>
          <p:cNvSpPr>
            <a:spLocks noGrp="1"/>
          </p:cNvSpPr>
          <p:nvPr>
            <p:ph type="sldNum" sz="quarter" idx="10"/>
          </p:nvPr>
        </p:nvSpPr>
        <p:spPr/>
        <p:txBody>
          <a:bodyPr/>
          <a:lstStyle>
            <a:lvl1pPr>
              <a:defRPr/>
            </a:lvl1pPr>
          </a:lstStyle>
          <a:p>
            <a:fld id="{2C7AFDE8-393D-4FCF-9F21-9BD4363A8455}" type="slidenum">
              <a:rPr lang="en-GB"/>
              <a:pPr/>
              <a:t>‹#›</a:t>
            </a:fld>
            <a:endParaRPr lang="en-GB"/>
          </a:p>
        </p:txBody>
      </p:sp>
    </p:spTree>
    <p:extLst>
      <p:ext uri="{BB962C8B-B14F-4D97-AF65-F5344CB8AC3E}">
        <p14:creationId xmlns:p14="http://schemas.microsoft.com/office/powerpoint/2010/main" val="234556864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Slide Number Placeholder 2"/>
          <p:cNvSpPr>
            <a:spLocks noGrp="1"/>
          </p:cNvSpPr>
          <p:nvPr>
            <p:ph type="sldNum" sz="quarter" idx="10"/>
          </p:nvPr>
        </p:nvSpPr>
        <p:spPr/>
        <p:txBody>
          <a:bodyPr/>
          <a:lstStyle>
            <a:lvl1pPr>
              <a:defRPr/>
            </a:lvl1pPr>
          </a:lstStyle>
          <a:p>
            <a:fld id="{D7F9E51F-D5B6-4E08-B51E-DAB85EE92EC6}" type="slidenum">
              <a:rPr lang="en-GB"/>
              <a:pPr/>
              <a:t>‹#›</a:t>
            </a:fld>
            <a:endParaRPr lang="en-GB"/>
          </a:p>
        </p:txBody>
      </p:sp>
    </p:spTree>
    <p:extLst>
      <p:ext uri="{BB962C8B-B14F-4D97-AF65-F5344CB8AC3E}">
        <p14:creationId xmlns:p14="http://schemas.microsoft.com/office/powerpoint/2010/main" val="264943262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097E2AB9-7AAC-4DE2-8DF8-0979A00631B9}" type="slidenum">
              <a:rPr lang="en-GB"/>
              <a:pPr/>
              <a:t>‹#›</a:t>
            </a:fld>
            <a:endParaRPr lang="en-GB"/>
          </a:p>
        </p:txBody>
      </p:sp>
    </p:spTree>
    <p:extLst>
      <p:ext uri="{BB962C8B-B14F-4D97-AF65-F5344CB8AC3E}">
        <p14:creationId xmlns:p14="http://schemas.microsoft.com/office/powerpoint/2010/main" val="404656529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11188" y="2060575"/>
            <a:ext cx="3884612" cy="39608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060575"/>
            <a:ext cx="3884613" cy="39608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Slide Number Placeholder 4"/>
          <p:cNvSpPr>
            <a:spLocks noGrp="1"/>
          </p:cNvSpPr>
          <p:nvPr>
            <p:ph type="sldNum" sz="quarter" idx="10"/>
          </p:nvPr>
        </p:nvSpPr>
        <p:spPr/>
        <p:txBody>
          <a:bodyPr/>
          <a:lstStyle>
            <a:lvl1pPr>
              <a:defRPr/>
            </a:lvl1pPr>
          </a:lstStyle>
          <a:p>
            <a:fld id="{89272A89-EA1E-4FAE-9861-F37A1AA5D85A}" type="slidenum">
              <a:rPr lang="en-GB"/>
              <a:pPr/>
              <a:t>‹#›</a:t>
            </a:fld>
            <a:endParaRPr lang="en-GB"/>
          </a:p>
        </p:txBody>
      </p:sp>
    </p:spTree>
    <p:extLst>
      <p:ext uri="{BB962C8B-B14F-4D97-AF65-F5344CB8AC3E}">
        <p14:creationId xmlns:p14="http://schemas.microsoft.com/office/powerpoint/2010/main" val="1286223795"/>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Slide Number Placeholder 2"/>
          <p:cNvSpPr>
            <a:spLocks noGrp="1"/>
          </p:cNvSpPr>
          <p:nvPr>
            <p:ph type="sldNum" sz="quarter" idx="10"/>
          </p:nvPr>
        </p:nvSpPr>
        <p:spPr/>
        <p:txBody>
          <a:bodyPr/>
          <a:lstStyle>
            <a:lvl1pPr>
              <a:defRPr/>
            </a:lvl1pPr>
          </a:lstStyle>
          <a:p>
            <a:fld id="{531372FF-C842-457A-8E7F-407DCE43BC1F}" type="slidenum">
              <a:rPr lang="en-GB"/>
              <a:pPr/>
              <a:t>‹#›</a:t>
            </a:fld>
            <a:endParaRPr lang="en-GB"/>
          </a:p>
        </p:txBody>
      </p:sp>
    </p:spTree>
    <p:extLst>
      <p:ext uri="{BB962C8B-B14F-4D97-AF65-F5344CB8AC3E}">
        <p14:creationId xmlns:p14="http://schemas.microsoft.com/office/powerpoint/2010/main" val="65819289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230315"/>
            <a:ext cx="4040188" cy="639762"/>
          </a:xfrm>
        </p:spPr>
        <p:txBody>
          <a:bodyPr anchor="b"/>
          <a:lstStyle>
            <a:lvl1pPr marL="0" indent="0" algn="ctr">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1989221"/>
            <a:ext cx="4040188" cy="4136942"/>
          </a:xfrm>
        </p:spPr>
        <p:txBody>
          <a:bodyPr/>
          <a:lstStyle>
            <a:lvl1pPr>
              <a:defRPr sz="20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4645025" y="1230315"/>
            <a:ext cx="4041775" cy="639762"/>
          </a:xfrm>
        </p:spPr>
        <p:txBody>
          <a:bodyPr anchor="b"/>
          <a:lstStyle>
            <a:lvl1pPr marL="0" indent="0" algn="ctr">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1989221"/>
            <a:ext cx="4041775" cy="4136942"/>
          </a:xfrm>
        </p:spPr>
        <p:txBody>
          <a:bodyPr/>
          <a:lstStyle>
            <a:lvl1pPr>
              <a:defRPr sz="20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Slide Number Placeholder 6"/>
          <p:cNvSpPr>
            <a:spLocks noGrp="1"/>
          </p:cNvSpPr>
          <p:nvPr>
            <p:ph type="sldNum" sz="quarter" idx="10"/>
          </p:nvPr>
        </p:nvSpPr>
        <p:spPr/>
        <p:txBody>
          <a:bodyPr/>
          <a:lstStyle>
            <a:lvl1pPr>
              <a:defRPr/>
            </a:lvl1pPr>
          </a:lstStyle>
          <a:p>
            <a:fld id="{8AD12350-6A63-4AAE-8153-4B4F0C765657}" type="slidenum">
              <a:rPr lang="en-GB"/>
              <a:pPr/>
              <a:t>‹#›</a:t>
            </a:fld>
            <a:endParaRPr lang="en-GB"/>
          </a:p>
        </p:txBody>
      </p:sp>
      <p:sp>
        <p:nvSpPr>
          <p:cNvPr id="8" name="Title 1"/>
          <p:cNvSpPr>
            <a:spLocks noGrp="1"/>
          </p:cNvSpPr>
          <p:nvPr>
            <p:ph type="title"/>
          </p:nvPr>
        </p:nvSpPr>
        <p:spPr>
          <a:xfrm>
            <a:off x="571500" y="404813"/>
            <a:ext cx="8001000" cy="581025"/>
          </a:xfrm>
        </p:spPr>
        <p:txBody>
          <a:bodyPr/>
          <a:lstStyle/>
          <a:p>
            <a:r>
              <a:rPr lang="en-US" dirty="0" smtClean="0"/>
              <a:t>Click to edit Master title style</a:t>
            </a:r>
            <a:endParaRPr lang="en-GB" dirty="0"/>
          </a:p>
        </p:txBody>
      </p:sp>
      <p:cxnSp>
        <p:nvCxnSpPr>
          <p:cNvPr id="10" name="Straight Connector 9"/>
          <p:cNvCxnSpPr/>
          <p:nvPr userDrawn="1"/>
        </p:nvCxnSpPr>
        <p:spPr bwMode="auto">
          <a:xfrm>
            <a:off x="449179" y="1868905"/>
            <a:ext cx="4050632" cy="0"/>
          </a:xfrm>
          <a:prstGeom prst="line">
            <a:avLst/>
          </a:prstGeom>
          <a:noFill/>
          <a:ln w="12700">
            <a:solidFill>
              <a:srgbClr val="00336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Straight Connector 11"/>
          <p:cNvCxnSpPr/>
          <p:nvPr userDrawn="1"/>
        </p:nvCxnSpPr>
        <p:spPr bwMode="auto">
          <a:xfrm>
            <a:off x="4644190" y="1868905"/>
            <a:ext cx="4050632" cy="0"/>
          </a:xfrm>
          <a:prstGeom prst="line">
            <a:avLst/>
          </a:prstGeom>
          <a:noFill/>
          <a:ln w="12700">
            <a:solidFill>
              <a:srgbClr val="00336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84372491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3182386399"/>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a:xfrm>
            <a:off x="1908175" y="4187825"/>
            <a:ext cx="5292725" cy="19050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26211091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idx="1"/>
          </p:nvPr>
        </p:nvSpPr>
        <p:spPr bwMode="auto">
          <a:xfrm>
            <a:off x="1908175" y="4187825"/>
            <a:ext cx="5292725"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Tree>
    <p:extLst>
      <p:ext uri="{BB962C8B-B14F-4D97-AF65-F5344CB8AC3E}">
        <p14:creationId xmlns:p14="http://schemas.microsoft.com/office/powerpoint/2010/main" val="160763408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a:xfrm>
            <a:off x="1908175" y="4187825"/>
            <a:ext cx="5292725" cy="19050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318330324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a:xfrm>
            <a:off x="1908175" y="4187825"/>
            <a:ext cx="5292725" cy="19050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39943643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a:xfrm>
            <a:off x="1908175" y="4187825"/>
            <a:ext cx="5292725" cy="19050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76707055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a:xfrm>
            <a:off x="1908175" y="4187825"/>
            <a:ext cx="5292725" cy="19050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373161879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a:xfrm>
            <a:off x="1908175" y="4187825"/>
            <a:ext cx="5292725" cy="19050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146440568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a:xfrm>
            <a:off x="1908175" y="4187825"/>
            <a:ext cx="5292725" cy="19050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36341911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Slide Number Placeholder 2"/>
          <p:cNvSpPr>
            <a:spLocks noGrp="1"/>
          </p:cNvSpPr>
          <p:nvPr>
            <p:ph type="sldNum" sz="quarter" idx="10"/>
          </p:nvPr>
        </p:nvSpPr>
        <p:spPr/>
        <p:txBody>
          <a:bodyPr/>
          <a:lstStyle>
            <a:lvl1pPr>
              <a:defRPr/>
            </a:lvl1pPr>
          </a:lstStyle>
          <a:p>
            <a:fld id="{8328A31B-3BF7-4961-BF98-E118ACC4D0D7}" type="slidenum">
              <a:rPr lang="en-GB"/>
              <a:pPr/>
              <a:t>‹#›</a:t>
            </a:fld>
            <a:endParaRPr lang="en-GB"/>
          </a:p>
        </p:txBody>
      </p:sp>
    </p:spTree>
    <p:extLst>
      <p:ext uri="{BB962C8B-B14F-4D97-AF65-F5344CB8AC3E}">
        <p14:creationId xmlns:p14="http://schemas.microsoft.com/office/powerpoint/2010/main" val="17204236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B125F2F8-A52A-4519-9EEB-320FEA1DFD67}" type="slidenum">
              <a:rPr lang="en-GB"/>
              <a:pPr/>
              <a:t>‹#›</a:t>
            </a:fld>
            <a:endParaRPr lang="en-GB"/>
          </a:p>
        </p:txBody>
      </p:sp>
    </p:spTree>
    <p:extLst>
      <p:ext uri="{BB962C8B-B14F-4D97-AF65-F5344CB8AC3E}">
        <p14:creationId xmlns:p14="http://schemas.microsoft.com/office/powerpoint/2010/main" val="24610992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lvl1pPr>
              <a:defRPr/>
            </a:lvl1pPr>
          </a:lstStyle>
          <a:p>
            <a:fld id="{0592C362-F246-4932-9C5D-8483E370740F}" type="slidenum">
              <a:rPr lang="en-GB"/>
              <a:pPr/>
              <a:t>‹#›</a:t>
            </a:fld>
            <a:endParaRPr lang="en-GB"/>
          </a:p>
        </p:txBody>
      </p:sp>
      <p:sp>
        <p:nvSpPr>
          <p:cNvPr id="5" name="Rectangle 12"/>
          <p:cNvSpPr>
            <a:spLocks noGrp="1" noChangeArrowheads="1"/>
          </p:cNvSpPr>
          <p:nvPr>
            <p:ph idx="1"/>
          </p:nvPr>
        </p:nvSpPr>
        <p:spPr bwMode="auto">
          <a:xfrm>
            <a:off x="593725" y="3217863"/>
            <a:ext cx="8229600" cy="420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dirty="0" smtClean="0"/>
              <a:t>Click to edit Master text styles</a:t>
            </a:r>
          </a:p>
        </p:txBody>
      </p:sp>
    </p:spTree>
    <p:extLst>
      <p:ext uri="{BB962C8B-B14F-4D97-AF65-F5344CB8AC3E}">
        <p14:creationId xmlns:p14="http://schemas.microsoft.com/office/powerpoint/2010/main" val="151732416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sz="2000"/>
            </a:lvl1pPr>
            <a:lvl2pPr>
              <a:defRPr sz="1800"/>
            </a:lvl2pPr>
            <a:lvl3pPr>
              <a:defRPr sz="18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Slide Number Placeholder 3"/>
          <p:cNvSpPr>
            <a:spLocks noGrp="1"/>
          </p:cNvSpPr>
          <p:nvPr>
            <p:ph type="sldNum" sz="quarter" idx="10"/>
          </p:nvPr>
        </p:nvSpPr>
        <p:spPr/>
        <p:txBody>
          <a:bodyPr/>
          <a:lstStyle>
            <a:lvl1pPr>
              <a:defRPr/>
            </a:lvl1pPr>
          </a:lstStyle>
          <a:p>
            <a:fld id="{28454B53-8F65-4BF4-AF82-375DCDB77389}" type="slidenum">
              <a:rPr lang="en-GB"/>
              <a:pPr/>
              <a:t>‹#›</a:t>
            </a:fld>
            <a:endParaRPr lang="en-GB"/>
          </a:p>
        </p:txBody>
      </p:sp>
    </p:spTree>
    <p:extLst>
      <p:ext uri="{BB962C8B-B14F-4D97-AF65-F5344CB8AC3E}">
        <p14:creationId xmlns:p14="http://schemas.microsoft.com/office/powerpoint/2010/main" val="5895170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71500" y="1268413"/>
            <a:ext cx="3924300" cy="4752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648200" y="1268413"/>
            <a:ext cx="3924300" cy="4752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Slide Number Placeholder 4"/>
          <p:cNvSpPr>
            <a:spLocks noGrp="1"/>
          </p:cNvSpPr>
          <p:nvPr>
            <p:ph type="sldNum" sz="quarter" idx="10"/>
          </p:nvPr>
        </p:nvSpPr>
        <p:spPr/>
        <p:txBody>
          <a:bodyPr/>
          <a:lstStyle>
            <a:lvl1pPr>
              <a:defRPr/>
            </a:lvl1pPr>
          </a:lstStyle>
          <a:p>
            <a:fld id="{C1DF4C84-1CA2-4F23-918B-B46798FC81D2}" type="slidenum">
              <a:rPr lang="en-GB"/>
              <a:pPr/>
              <a:t>‹#›</a:t>
            </a:fld>
            <a:endParaRPr lang="en-GB"/>
          </a:p>
        </p:txBody>
      </p:sp>
    </p:spTree>
    <p:extLst>
      <p:ext uri="{BB962C8B-B14F-4D97-AF65-F5344CB8AC3E}">
        <p14:creationId xmlns:p14="http://schemas.microsoft.com/office/powerpoint/2010/main" val="41012348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jpeg"/></Relationships>
</file>

<file path=ppt/slideMasters/_rels/slideMaster10.xml.rels><?xml version="1.0" encoding="UTF-8" standalone="yes"?>
<Relationships xmlns="http://schemas.openxmlformats.org/package/2006/relationships"><Relationship Id="rId3" Type="http://schemas.openxmlformats.org/officeDocument/2006/relationships/slideLayout" Target="../slideLayouts/slideLayout30.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image" Target="../media/image2.jpeg"/><Relationship Id="rId5" Type="http://schemas.openxmlformats.org/officeDocument/2006/relationships/image" Target="../media/image8.jpeg"/><Relationship Id="rId4"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3" Type="http://schemas.openxmlformats.org/officeDocument/2006/relationships/slideLayout" Target="../slideLayouts/slideLayout33.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image" Target="../media/image2.jpeg"/><Relationship Id="rId5" Type="http://schemas.openxmlformats.org/officeDocument/2006/relationships/image" Target="../media/image9.jpeg"/><Relationship Id="rId4" Type="http://schemas.openxmlformats.org/officeDocument/2006/relationships/theme" Target="../theme/theme11.xml"/></Relationships>
</file>

<file path=ppt/slideMasters/_rels/slideMaster12.xml.rels><?xml version="1.0" encoding="UTF-8" standalone="yes"?>
<Relationships xmlns="http://schemas.openxmlformats.org/package/2006/relationships"><Relationship Id="rId3" Type="http://schemas.openxmlformats.org/officeDocument/2006/relationships/slideLayout" Target="../slideLayouts/slideLayout36.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image" Target="../media/image2.jpeg"/><Relationship Id="rId5" Type="http://schemas.openxmlformats.org/officeDocument/2006/relationships/image" Target="../media/image10.jpeg"/><Relationship Id="rId4" Type="http://schemas.openxmlformats.org/officeDocument/2006/relationships/theme" Target="../theme/theme12.xml"/></Relationships>
</file>

<file path=ppt/slideMasters/_rels/slideMaster13.xml.rels><?xml version="1.0" encoding="UTF-8" standalone="yes"?>
<Relationships xmlns="http://schemas.openxmlformats.org/package/2006/relationships"><Relationship Id="rId3" Type="http://schemas.openxmlformats.org/officeDocument/2006/relationships/slideLayout" Target="../slideLayouts/slideLayout39.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image" Target="../media/image2.jpeg"/><Relationship Id="rId5" Type="http://schemas.openxmlformats.org/officeDocument/2006/relationships/image" Target="../media/image11.jpeg"/><Relationship Id="rId4" Type="http://schemas.openxmlformats.org/officeDocument/2006/relationships/theme" Target="../theme/theme13.xml"/></Relationships>
</file>

<file path=ppt/slideMasters/_rels/slideMaster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4.xml"/><Relationship Id="rId1" Type="http://schemas.openxmlformats.org/officeDocument/2006/relationships/slideLayout" Target="../slideLayouts/slideLayout40.xml"/><Relationship Id="rId4" Type="http://schemas.openxmlformats.org/officeDocument/2006/relationships/image" Target="../media/image2.jpeg"/></Relationships>
</file>

<file path=ppt/slideMasters/_rels/slideMaster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theme" Target="../theme/theme15.xml"/><Relationship Id="rId1" Type="http://schemas.openxmlformats.org/officeDocument/2006/relationships/slideLayout" Target="../slideLayouts/slideLayout41.xml"/><Relationship Id="rId4" Type="http://schemas.openxmlformats.org/officeDocument/2006/relationships/image" Target="../media/image2.jpeg"/></Relationships>
</file>

<file path=ppt/slideMasters/_rels/slideMaster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theme" Target="../theme/theme16.xml"/><Relationship Id="rId1" Type="http://schemas.openxmlformats.org/officeDocument/2006/relationships/slideLayout" Target="../slideLayouts/slideLayout42.xml"/><Relationship Id="rId4" Type="http://schemas.openxmlformats.org/officeDocument/2006/relationships/image" Target="../media/image2.jpeg"/></Relationships>
</file>

<file path=ppt/slideMasters/_rels/slideMaster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theme" Target="../theme/theme17.xml"/><Relationship Id="rId1" Type="http://schemas.openxmlformats.org/officeDocument/2006/relationships/slideLayout" Target="../slideLayouts/slideLayout43.xml"/><Relationship Id="rId4" Type="http://schemas.openxmlformats.org/officeDocument/2006/relationships/image" Target="../media/image2.jpeg"/></Relationships>
</file>

<file path=ppt/slideMasters/_rels/slideMaster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theme" Target="../theme/theme18.xml"/><Relationship Id="rId1" Type="http://schemas.openxmlformats.org/officeDocument/2006/relationships/slideLayout" Target="../slideLayouts/slideLayout44.xml"/><Relationship Id="rId4" Type="http://schemas.openxmlformats.org/officeDocument/2006/relationships/image" Target="../media/image2.jpeg"/></Relationships>
</file>

<file path=ppt/slideMasters/_rels/slideMaster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theme" Target="../theme/theme19.xml"/><Relationship Id="rId1" Type="http://schemas.openxmlformats.org/officeDocument/2006/relationships/slideLayout" Target="../slideLayouts/slideLayout45.xml"/><Relationship Id="rId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2.jpe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theme" Target="../theme/theme2.xml"/><Relationship Id="rId5" Type="http://schemas.openxmlformats.org/officeDocument/2006/relationships/slideLayout" Target="../slideLayouts/slideLayout6.xml"/><Relationship Id="rId4" Type="http://schemas.openxmlformats.org/officeDocument/2006/relationships/slideLayout" Target="../slideLayouts/slideLayout5.xml"/></Relationships>
</file>

<file path=ppt/slideMasters/_rels/slideMaster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theme" Target="../theme/theme20.xml"/><Relationship Id="rId1" Type="http://schemas.openxmlformats.org/officeDocument/2006/relationships/slideLayout" Target="../slideLayouts/slideLayout46.xml"/><Relationship Id="rId4" Type="http://schemas.openxmlformats.org/officeDocument/2006/relationships/image" Target="../media/image2.jpeg"/></Relationships>
</file>

<file path=ppt/slideMasters/_rels/slideMaster2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theme" Target="../theme/theme21.xml"/><Relationship Id="rId1" Type="http://schemas.openxmlformats.org/officeDocument/2006/relationships/slideLayout" Target="../slideLayouts/slideLayout47.xml"/><Relationship Id="rId4" Type="http://schemas.openxmlformats.org/officeDocument/2006/relationships/image" Target="../media/image2.jpeg"/></Relationships>
</file>

<file path=ppt/slideMasters/_rels/slideMaster2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theme" Target="../theme/theme22.xml"/><Relationship Id="rId1" Type="http://schemas.openxmlformats.org/officeDocument/2006/relationships/slideLayout" Target="../slideLayouts/slideLayout48.xml"/><Relationship Id="rId4" Type="http://schemas.openxmlformats.org/officeDocument/2006/relationships/image" Target="../media/image2.jpe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heme" Target="../theme/theme3.xml"/><Relationship Id="rId1" Type="http://schemas.openxmlformats.org/officeDocument/2006/relationships/slideLayout" Target="../slideLayouts/slideLayout7.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image" Target="../media/image2.jpeg"/><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theme" Target="../theme/theme4.xml"/><Relationship Id="rId5" Type="http://schemas.openxmlformats.org/officeDocument/2006/relationships/slideLayout" Target="../slideLayouts/slideLayout12.xml"/><Relationship Id="rId4" Type="http://schemas.openxmlformats.org/officeDocument/2006/relationships/slideLayout" Target="../slideLayouts/slideLayout11.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image" Target="../media/image2.jpeg"/><Relationship Id="rId5" Type="http://schemas.openxmlformats.org/officeDocument/2006/relationships/image" Target="../media/image3.jpeg"/><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image" Target="../media/image2.jpeg"/><Relationship Id="rId5" Type="http://schemas.openxmlformats.org/officeDocument/2006/relationships/image" Target="../media/image4.jpeg"/><Relationship Id="rId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image" Target="../media/image2.jpeg"/><Relationship Id="rId5" Type="http://schemas.openxmlformats.org/officeDocument/2006/relationships/image" Target="../media/image5.jpeg"/><Relationship Id="rId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image" Target="../media/image2.jpeg"/><Relationship Id="rId5" Type="http://schemas.openxmlformats.org/officeDocument/2006/relationships/image" Target="../media/image6.jpeg"/><Relationship Id="rId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27.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image" Target="../media/image2.jpeg"/><Relationship Id="rId5" Type="http://schemas.openxmlformats.org/officeDocument/2006/relationships/image" Target="../media/image7.jpeg"/><Relationship Id="rId4"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43372"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 y="188913"/>
            <a:ext cx="8761413" cy="3514725"/>
          </a:xfrm>
          <a:prstGeom prst="rect">
            <a:avLst/>
          </a:prstGeom>
          <a:noFill/>
          <a:extLst>
            <a:ext uri="{909E8E84-426E-40DD-AFC4-6F175D3DCCD1}">
              <a14:hiddenFill xmlns:a14="http://schemas.microsoft.com/office/drawing/2010/main">
                <a:solidFill>
                  <a:srgbClr val="FFFFFF"/>
                </a:solidFill>
              </a14:hiddenFill>
            </a:ext>
          </a:extLst>
        </p:spPr>
      </p:pic>
      <p:sp>
        <p:nvSpPr>
          <p:cNvPr id="143362" name="Rectangle 2"/>
          <p:cNvSpPr>
            <a:spLocks noGrp="1" noChangeArrowheads="1"/>
          </p:cNvSpPr>
          <p:nvPr>
            <p:ph type="title"/>
          </p:nvPr>
        </p:nvSpPr>
        <p:spPr bwMode="auto">
          <a:xfrm>
            <a:off x="1943100" y="1947863"/>
            <a:ext cx="5246688" cy="1752600"/>
          </a:xfrm>
          <a:prstGeom prst="rect">
            <a:avLst/>
          </a:prstGeom>
          <a:solidFill>
            <a:schemeClr val="bg1">
              <a:alpha val="80000"/>
            </a:schemeClr>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t" anchorCtr="0" compatLnSpc="1">
            <a:prstTxWarp prst="textNoShape">
              <a:avLst/>
            </a:prstTxWarp>
          </a:bodyPr>
          <a:lstStyle/>
          <a:p>
            <a:pPr lvl="0"/>
            <a:r>
              <a:rPr lang="de-DE" smtClean="0"/>
              <a:t>Titelmasterformat durch Klicken bearbeiten</a:t>
            </a:r>
          </a:p>
        </p:txBody>
      </p:sp>
      <p:sp>
        <p:nvSpPr>
          <p:cNvPr id="143363" name="Rectangle 3"/>
          <p:cNvSpPr>
            <a:spLocks noGrp="1" noChangeArrowheads="1"/>
          </p:cNvSpPr>
          <p:nvPr>
            <p:ph type="body" idx="1"/>
          </p:nvPr>
        </p:nvSpPr>
        <p:spPr bwMode="auto">
          <a:xfrm>
            <a:off x="1908175" y="4187825"/>
            <a:ext cx="5292725"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143365" name="Text Box 5"/>
          <p:cNvSpPr txBox="1">
            <a:spLocks noChangeArrowheads="1"/>
          </p:cNvSpPr>
          <p:nvPr/>
        </p:nvSpPr>
        <p:spPr bwMode="auto">
          <a:xfrm>
            <a:off x="190500" y="6537325"/>
            <a:ext cx="4381500"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36000" rIns="0" bIns="36000">
            <a:spAutoFit/>
          </a:bodyPr>
          <a:lstStyle/>
          <a:p>
            <a:pPr>
              <a:spcBef>
                <a:spcPct val="50000"/>
              </a:spcBef>
            </a:pPr>
            <a:r>
              <a:rPr lang="de-DE" sz="1000">
                <a:solidFill>
                  <a:srgbClr val="003657"/>
                </a:solidFill>
                <a:latin typeface="Arial" pitchFamily="34" charset="0"/>
              </a:rPr>
              <a:t>www.perspectives.cc · info@perspectives.cc</a:t>
            </a:r>
            <a:endParaRPr lang="de-DE">
              <a:solidFill>
                <a:srgbClr val="000000"/>
              </a:solidFill>
              <a:latin typeface="Arial" pitchFamily="34" charset="0"/>
            </a:endParaRPr>
          </a:p>
        </p:txBody>
      </p:sp>
      <p:sp>
        <p:nvSpPr>
          <p:cNvPr id="143367" name="Text Box 7"/>
          <p:cNvSpPr txBox="1">
            <a:spLocks noChangeArrowheads="1"/>
          </p:cNvSpPr>
          <p:nvPr/>
        </p:nvSpPr>
        <p:spPr bwMode="auto">
          <a:xfrm>
            <a:off x="6516688" y="6524625"/>
            <a:ext cx="2436812"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36000" rIns="0" bIns="36000">
            <a:spAutoFit/>
          </a:bodyPr>
          <a:lstStyle/>
          <a:p>
            <a:pPr algn="r">
              <a:spcBef>
                <a:spcPct val="50000"/>
              </a:spcBef>
            </a:pPr>
            <a:r>
              <a:rPr lang="de-DE" sz="1000" dirty="0">
                <a:solidFill>
                  <a:srgbClr val="003657"/>
                </a:solidFill>
                <a:latin typeface="Arial" pitchFamily="34" charset="0"/>
              </a:rPr>
              <a:t>© </a:t>
            </a:r>
            <a:r>
              <a:rPr lang="de-DE" sz="1000" dirty="0" smtClean="0">
                <a:solidFill>
                  <a:srgbClr val="003657"/>
                </a:solidFill>
                <a:latin typeface="Arial" pitchFamily="34" charset="0"/>
              </a:rPr>
              <a:t>2012 </a:t>
            </a:r>
            <a:r>
              <a:rPr lang="de-DE" sz="1000" dirty="0">
                <a:solidFill>
                  <a:srgbClr val="003657"/>
                </a:solidFill>
                <a:latin typeface="Arial" pitchFamily="34" charset="0"/>
              </a:rPr>
              <a:t>Perspectives GmbH</a:t>
            </a:r>
          </a:p>
        </p:txBody>
      </p:sp>
      <p:sp>
        <p:nvSpPr>
          <p:cNvPr id="143373" name="Rectangle 13"/>
          <p:cNvSpPr>
            <a:spLocks noChangeArrowheads="1"/>
          </p:cNvSpPr>
          <p:nvPr/>
        </p:nvSpPr>
        <p:spPr bwMode="auto">
          <a:xfrm>
            <a:off x="6308725" y="188913"/>
            <a:ext cx="1755775" cy="8874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3377" name="Line 17"/>
          <p:cNvSpPr>
            <a:spLocks noChangeShapeType="1"/>
          </p:cNvSpPr>
          <p:nvPr/>
        </p:nvSpPr>
        <p:spPr bwMode="auto">
          <a:xfrm>
            <a:off x="190500" y="6553200"/>
            <a:ext cx="8759825" cy="0"/>
          </a:xfrm>
          <a:prstGeom prst="line">
            <a:avLst/>
          </a:prstGeom>
          <a:noFill/>
          <a:ln w="6350">
            <a:solidFill>
              <a:srgbClr val="00589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11" name="Picture 7"/>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373813" y="312821"/>
            <a:ext cx="1652587"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65" r:id="rId1"/>
  </p:sldLayoutIdLst>
  <p:timing>
    <p:tnLst>
      <p:par>
        <p:cTn id="1" dur="indefinite" restart="never" nodeType="tmRoot"/>
      </p:par>
    </p:tnLst>
  </p:timing>
  <p:txStyles>
    <p:titleStyle>
      <a:lvl1pPr algn="ctr" rtl="0" eaLnBrk="1" fontAlgn="base" hangingPunct="1">
        <a:lnSpc>
          <a:spcPct val="120000"/>
        </a:lnSpc>
        <a:spcBef>
          <a:spcPct val="0"/>
        </a:spcBef>
        <a:spcAft>
          <a:spcPct val="0"/>
        </a:spcAft>
        <a:defRPr sz="2400">
          <a:solidFill>
            <a:srgbClr val="003657"/>
          </a:solidFill>
          <a:latin typeface="+mj-lt"/>
          <a:ea typeface="+mj-ea"/>
          <a:cs typeface="+mj-cs"/>
        </a:defRPr>
      </a:lvl1pPr>
      <a:lvl2pPr algn="ctr" rtl="0" eaLnBrk="1" fontAlgn="base" hangingPunct="1">
        <a:lnSpc>
          <a:spcPct val="120000"/>
        </a:lnSpc>
        <a:spcBef>
          <a:spcPct val="0"/>
        </a:spcBef>
        <a:spcAft>
          <a:spcPct val="0"/>
        </a:spcAft>
        <a:defRPr sz="2400">
          <a:solidFill>
            <a:srgbClr val="003657"/>
          </a:solidFill>
          <a:latin typeface="Trebuchet MS" pitchFamily="34" charset="0"/>
        </a:defRPr>
      </a:lvl2pPr>
      <a:lvl3pPr algn="ctr" rtl="0" eaLnBrk="1" fontAlgn="base" hangingPunct="1">
        <a:lnSpc>
          <a:spcPct val="120000"/>
        </a:lnSpc>
        <a:spcBef>
          <a:spcPct val="0"/>
        </a:spcBef>
        <a:spcAft>
          <a:spcPct val="0"/>
        </a:spcAft>
        <a:defRPr sz="2400">
          <a:solidFill>
            <a:srgbClr val="003657"/>
          </a:solidFill>
          <a:latin typeface="Trebuchet MS" pitchFamily="34" charset="0"/>
        </a:defRPr>
      </a:lvl3pPr>
      <a:lvl4pPr algn="ctr" rtl="0" eaLnBrk="1" fontAlgn="base" hangingPunct="1">
        <a:lnSpc>
          <a:spcPct val="120000"/>
        </a:lnSpc>
        <a:spcBef>
          <a:spcPct val="0"/>
        </a:spcBef>
        <a:spcAft>
          <a:spcPct val="0"/>
        </a:spcAft>
        <a:defRPr sz="2400">
          <a:solidFill>
            <a:srgbClr val="003657"/>
          </a:solidFill>
          <a:latin typeface="Trebuchet MS" pitchFamily="34" charset="0"/>
        </a:defRPr>
      </a:lvl4pPr>
      <a:lvl5pPr algn="ctr" rtl="0" eaLnBrk="1" fontAlgn="base" hangingPunct="1">
        <a:lnSpc>
          <a:spcPct val="120000"/>
        </a:lnSpc>
        <a:spcBef>
          <a:spcPct val="0"/>
        </a:spcBef>
        <a:spcAft>
          <a:spcPct val="0"/>
        </a:spcAft>
        <a:defRPr sz="2400">
          <a:solidFill>
            <a:srgbClr val="003657"/>
          </a:solidFill>
          <a:latin typeface="Trebuchet MS" pitchFamily="34" charset="0"/>
        </a:defRPr>
      </a:lvl5pPr>
      <a:lvl6pPr marL="457200" algn="ctr" rtl="0" eaLnBrk="1" fontAlgn="base" hangingPunct="1">
        <a:lnSpc>
          <a:spcPct val="120000"/>
        </a:lnSpc>
        <a:spcBef>
          <a:spcPct val="0"/>
        </a:spcBef>
        <a:spcAft>
          <a:spcPct val="0"/>
        </a:spcAft>
        <a:defRPr sz="2400">
          <a:solidFill>
            <a:srgbClr val="003657"/>
          </a:solidFill>
          <a:latin typeface="Trebuchet MS" pitchFamily="34" charset="0"/>
        </a:defRPr>
      </a:lvl6pPr>
      <a:lvl7pPr marL="914400" algn="ctr" rtl="0" eaLnBrk="1" fontAlgn="base" hangingPunct="1">
        <a:lnSpc>
          <a:spcPct val="120000"/>
        </a:lnSpc>
        <a:spcBef>
          <a:spcPct val="0"/>
        </a:spcBef>
        <a:spcAft>
          <a:spcPct val="0"/>
        </a:spcAft>
        <a:defRPr sz="2400">
          <a:solidFill>
            <a:srgbClr val="003657"/>
          </a:solidFill>
          <a:latin typeface="Trebuchet MS" pitchFamily="34" charset="0"/>
        </a:defRPr>
      </a:lvl7pPr>
      <a:lvl8pPr marL="1371600" algn="ctr" rtl="0" eaLnBrk="1" fontAlgn="base" hangingPunct="1">
        <a:lnSpc>
          <a:spcPct val="120000"/>
        </a:lnSpc>
        <a:spcBef>
          <a:spcPct val="0"/>
        </a:spcBef>
        <a:spcAft>
          <a:spcPct val="0"/>
        </a:spcAft>
        <a:defRPr sz="2400">
          <a:solidFill>
            <a:srgbClr val="003657"/>
          </a:solidFill>
          <a:latin typeface="Trebuchet MS" pitchFamily="34" charset="0"/>
        </a:defRPr>
      </a:lvl8pPr>
      <a:lvl9pPr marL="1828800" algn="ctr" rtl="0" eaLnBrk="1" fontAlgn="base" hangingPunct="1">
        <a:lnSpc>
          <a:spcPct val="120000"/>
        </a:lnSpc>
        <a:spcBef>
          <a:spcPct val="0"/>
        </a:spcBef>
        <a:spcAft>
          <a:spcPct val="0"/>
        </a:spcAft>
        <a:defRPr sz="2400">
          <a:solidFill>
            <a:srgbClr val="003657"/>
          </a:solidFill>
          <a:latin typeface="Trebuchet MS" pitchFamily="34" charset="0"/>
        </a:defRPr>
      </a:lvl9pPr>
    </p:titleStyle>
    <p:bodyStyle>
      <a:lvl1pPr algn="l" rtl="0" eaLnBrk="1" fontAlgn="base" hangingPunct="1">
        <a:lnSpc>
          <a:spcPct val="120000"/>
        </a:lnSpc>
        <a:spcBef>
          <a:spcPct val="0"/>
        </a:spcBef>
        <a:spcAft>
          <a:spcPct val="0"/>
        </a:spcAft>
        <a:buFont typeface="Wingdings" pitchFamily="2" charset="2"/>
        <a:defRPr b="1">
          <a:solidFill>
            <a:srgbClr val="666666"/>
          </a:solidFill>
          <a:latin typeface="+mn-lt"/>
          <a:ea typeface="+mn-ea"/>
          <a:cs typeface="+mn-cs"/>
        </a:defRPr>
      </a:lvl1pPr>
      <a:lvl2pPr marL="542925" indent="-276225" algn="l" rtl="0" eaLnBrk="1" fontAlgn="base" hangingPunct="1">
        <a:lnSpc>
          <a:spcPct val="120000"/>
        </a:lnSpc>
        <a:spcBef>
          <a:spcPct val="0"/>
        </a:spcBef>
        <a:spcAft>
          <a:spcPct val="0"/>
        </a:spcAft>
        <a:buFont typeface="Wingdings" pitchFamily="2" charset="2"/>
        <a:buChar char="§"/>
        <a:defRPr>
          <a:solidFill>
            <a:srgbClr val="666666"/>
          </a:solidFill>
          <a:latin typeface="+mn-lt"/>
        </a:defRPr>
      </a:lvl2pPr>
      <a:lvl3pPr marL="1235075" indent="-228600" algn="l" rtl="0" eaLnBrk="1" fontAlgn="base" hangingPunct="1">
        <a:lnSpc>
          <a:spcPct val="120000"/>
        </a:lnSpc>
        <a:spcBef>
          <a:spcPct val="0"/>
        </a:spcBef>
        <a:spcAft>
          <a:spcPct val="0"/>
        </a:spcAft>
        <a:buFont typeface="Wingdings" pitchFamily="2" charset="2"/>
        <a:buChar char="§"/>
        <a:defRPr>
          <a:solidFill>
            <a:srgbClr val="666666"/>
          </a:solidFill>
          <a:latin typeface="+mn-lt"/>
        </a:defRPr>
      </a:lvl3pPr>
      <a:lvl4pPr marL="1643063" indent="-228600" algn="l" rtl="0" eaLnBrk="1" fontAlgn="base" hangingPunct="1">
        <a:lnSpc>
          <a:spcPct val="120000"/>
        </a:lnSpc>
        <a:spcBef>
          <a:spcPct val="0"/>
        </a:spcBef>
        <a:spcAft>
          <a:spcPct val="0"/>
        </a:spcAft>
        <a:buFont typeface="Wingdings" pitchFamily="2" charset="2"/>
        <a:buChar char="§"/>
        <a:defRPr>
          <a:solidFill>
            <a:srgbClr val="666666"/>
          </a:solidFill>
          <a:latin typeface="+mn-lt"/>
        </a:defRPr>
      </a:lvl4pPr>
      <a:lvl5pPr marL="2057400" indent="-228600" algn="l" rtl="0" eaLnBrk="1" fontAlgn="base" hangingPunct="1">
        <a:lnSpc>
          <a:spcPct val="120000"/>
        </a:lnSpc>
        <a:spcBef>
          <a:spcPct val="0"/>
        </a:spcBef>
        <a:spcAft>
          <a:spcPct val="0"/>
        </a:spcAft>
        <a:buFont typeface="Wingdings" pitchFamily="2" charset="2"/>
        <a:buChar char="§"/>
        <a:defRPr>
          <a:solidFill>
            <a:srgbClr val="666666"/>
          </a:solidFill>
          <a:latin typeface="+mn-lt"/>
        </a:defRPr>
      </a:lvl5pPr>
      <a:lvl6pPr marL="2514600" indent="-228600" algn="l" rtl="0" eaLnBrk="1" fontAlgn="base" hangingPunct="1">
        <a:lnSpc>
          <a:spcPct val="120000"/>
        </a:lnSpc>
        <a:spcBef>
          <a:spcPct val="0"/>
        </a:spcBef>
        <a:spcAft>
          <a:spcPct val="0"/>
        </a:spcAft>
        <a:buFont typeface="Wingdings" pitchFamily="2" charset="2"/>
        <a:buChar char="§"/>
        <a:defRPr>
          <a:solidFill>
            <a:srgbClr val="666666"/>
          </a:solidFill>
          <a:latin typeface="+mn-lt"/>
        </a:defRPr>
      </a:lvl6pPr>
      <a:lvl7pPr marL="2971800" indent="-228600" algn="l" rtl="0" eaLnBrk="1" fontAlgn="base" hangingPunct="1">
        <a:lnSpc>
          <a:spcPct val="120000"/>
        </a:lnSpc>
        <a:spcBef>
          <a:spcPct val="0"/>
        </a:spcBef>
        <a:spcAft>
          <a:spcPct val="0"/>
        </a:spcAft>
        <a:buFont typeface="Wingdings" pitchFamily="2" charset="2"/>
        <a:buChar char="§"/>
        <a:defRPr>
          <a:solidFill>
            <a:srgbClr val="666666"/>
          </a:solidFill>
          <a:latin typeface="+mn-lt"/>
        </a:defRPr>
      </a:lvl7pPr>
      <a:lvl8pPr marL="3429000" indent="-228600" algn="l" rtl="0" eaLnBrk="1" fontAlgn="base" hangingPunct="1">
        <a:lnSpc>
          <a:spcPct val="120000"/>
        </a:lnSpc>
        <a:spcBef>
          <a:spcPct val="0"/>
        </a:spcBef>
        <a:spcAft>
          <a:spcPct val="0"/>
        </a:spcAft>
        <a:buFont typeface="Wingdings" pitchFamily="2" charset="2"/>
        <a:buChar char="§"/>
        <a:defRPr>
          <a:solidFill>
            <a:srgbClr val="666666"/>
          </a:solidFill>
          <a:latin typeface="+mn-lt"/>
        </a:defRPr>
      </a:lvl8pPr>
      <a:lvl9pPr marL="3886200" indent="-228600" algn="l" rtl="0" eaLnBrk="1" fontAlgn="base" hangingPunct="1">
        <a:lnSpc>
          <a:spcPct val="120000"/>
        </a:lnSpc>
        <a:spcBef>
          <a:spcPct val="0"/>
        </a:spcBef>
        <a:spcAft>
          <a:spcPct val="0"/>
        </a:spcAft>
        <a:buFont typeface="Wingdings" pitchFamily="2" charset="2"/>
        <a:buChar char="§"/>
        <a:defRPr>
          <a:solidFill>
            <a:srgbClr val="6666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13034"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500" y="190500"/>
            <a:ext cx="8761413" cy="1763713"/>
          </a:xfrm>
          <a:prstGeom prst="rect">
            <a:avLst/>
          </a:prstGeom>
          <a:noFill/>
          <a:extLst>
            <a:ext uri="{909E8E84-426E-40DD-AFC4-6F175D3DCCD1}">
              <a14:hiddenFill xmlns:a14="http://schemas.microsoft.com/office/drawing/2010/main">
                <a:solidFill>
                  <a:srgbClr val="FFFFFF"/>
                </a:solidFill>
              </a14:hiddenFill>
            </a:ext>
          </a:extLst>
        </p:spPr>
      </p:pic>
      <p:sp>
        <p:nvSpPr>
          <p:cNvPr id="513027" name="Line 3"/>
          <p:cNvSpPr>
            <a:spLocks noChangeShapeType="1"/>
          </p:cNvSpPr>
          <p:nvPr/>
        </p:nvSpPr>
        <p:spPr bwMode="auto">
          <a:xfrm>
            <a:off x="190500" y="6553200"/>
            <a:ext cx="7010400" cy="0"/>
          </a:xfrm>
          <a:prstGeom prst="line">
            <a:avLst/>
          </a:prstGeom>
          <a:noFill/>
          <a:ln w="6350">
            <a:solidFill>
              <a:srgbClr val="00589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13028" name="Text Box 4"/>
          <p:cNvSpPr txBox="1">
            <a:spLocks noChangeArrowheads="1"/>
          </p:cNvSpPr>
          <p:nvPr/>
        </p:nvSpPr>
        <p:spPr bwMode="auto">
          <a:xfrm>
            <a:off x="190500" y="6537325"/>
            <a:ext cx="4381500"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36000" rIns="0" bIns="36000">
            <a:spAutoFit/>
          </a:bodyPr>
          <a:lstStyle/>
          <a:p>
            <a:pPr>
              <a:spcBef>
                <a:spcPct val="50000"/>
              </a:spcBef>
            </a:pPr>
            <a:r>
              <a:rPr lang="de-DE" sz="1000">
                <a:solidFill>
                  <a:srgbClr val="003657"/>
                </a:solidFill>
                <a:latin typeface="Arial" pitchFamily="34" charset="0"/>
              </a:rPr>
              <a:t>www.perspectives.cc · info@perspectives.cc</a:t>
            </a:r>
            <a:endParaRPr lang="de-DE">
              <a:solidFill>
                <a:srgbClr val="000000"/>
              </a:solidFill>
              <a:latin typeface="Arial" pitchFamily="34" charset="0"/>
            </a:endParaRPr>
          </a:p>
        </p:txBody>
      </p:sp>
      <p:sp>
        <p:nvSpPr>
          <p:cNvPr id="513030" name="Rectangle 6"/>
          <p:cNvSpPr>
            <a:spLocks noChangeArrowheads="1"/>
          </p:cNvSpPr>
          <p:nvPr/>
        </p:nvSpPr>
        <p:spPr bwMode="auto">
          <a:xfrm>
            <a:off x="1943100" y="1062038"/>
            <a:ext cx="5257800" cy="890587"/>
          </a:xfrm>
          <a:prstGeom prst="rect">
            <a:avLst/>
          </a:prstGeom>
          <a:solidFill>
            <a:schemeClr val="bg1">
              <a:alpha val="8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0"/>
          <a:lstStyle/>
          <a:p>
            <a:pPr>
              <a:lnSpc>
                <a:spcPct val="120000"/>
              </a:lnSpc>
            </a:pPr>
            <a:endParaRPr lang="en-GB">
              <a:solidFill>
                <a:srgbClr val="003657"/>
              </a:solidFill>
              <a:latin typeface="TrebuchetMS" charset="0"/>
            </a:endParaRPr>
          </a:p>
        </p:txBody>
      </p:sp>
      <p:sp>
        <p:nvSpPr>
          <p:cNvPr id="513031" name="Rectangle 7"/>
          <p:cNvSpPr>
            <a:spLocks noGrp="1" noChangeArrowheads="1"/>
          </p:cNvSpPr>
          <p:nvPr>
            <p:ph type="body" idx="1"/>
          </p:nvPr>
        </p:nvSpPr>
        <p:spPr bwMode="auto">
          <a:xfrm>
            <a:off x="611188" y="2060575"/>
            <a:ext cx="7921625" cy="3960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513032" name="Rectangle 8"/>
          <p:cNvSpPr>
            <a:spLocks noGrp="1" noChangeArrowheads="1"/>
          </p:cNvSpPr>
          <p:nvPr>
            <p:ph type="sldNum" sz="quarter" idx="4"/>
          </p:nvPr>
        </p:nvSpPr>
        <p:spPr bwMode="auto">
          <a:xfrm>
            <a:off x="3505200" y="6537325"/>
            <a:ext cx="2133600"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6000" rIns="0" bIns="36000" numCol="1" anchor="t" anchorCtr="0" compatLnSpc="1">
            <a:prstTxWarp prst="textNoShape">
              <a:avLst/>
            </a:prstTxWarp>
            <a:spAutoFit/>
          </a:bodyPr>
          <a:lstStyle>
            <a:lvl1pPr algn="ctr">
              <a:spcBef>
                <a:spcPct val="50000"/>
              </a:spcBef>
              <a:defRPr sz="1000">
                <a:solidFill>
                  <a:srgbClr val="003657"/>
                </a:solidFill>
                <a:latin typeface="+mn-lt"/>
              </a:defRPr>
            </a:lvl1pPr>
          </a:lstStyle>
          <a:p>
            <a:fld id="{79C5EB2E-A3A3-4116-8C65-DE44CEDAFF5D}" type="slidenum">
              <a:rPr lang="en-GB"/>
              <a:pPr/>
              <a:t>‹#›</a:t>
            </a:fld>
            <a:endParaRPr lang="en-GB"/>
          </a:p>
        </p:txBody>
      </p:sp>
      <p:sp>
        <p:nvSpPr>
          <p:cNvPr id="513033" name="Rectangle 9"/>
          <p:cNvSpPr>
            <a:spLocks noGrp="1" noChangeArrowheads="1"/>
          </p:cNvSpPr>
          <p:nvPr>
            <p:ph type="title"/>
          </p:nvPr>
        </p:nvSpPr>
        <p:spPr bwMode="auto">
          <a:xfrm>
            <a:off x="1943100" y="1089025"/>
            <a:ext cx="5257800" cy="827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ctr" anchorCtr="0" compatLnSpc="1">
            <a:prstTxWarp prst="textNoShape">
              <a:avLst/>
            </a:prstTxWarp>
          </a:bodyPr>
          <a:lstStyle/>
          <a:p>
            <a:pPr lvl="0"/>
            <a:r>
              <a:rPr lang="de-DE" smtClean="0"/>
              <a:t>Beispielseite für wenig Fließtext (Textgröße groß)</a:t>
            </a:r>
          </a:p>
        </p:txBody>
      </p:sp>
      <p:pic>
        <p:nvPicPr>
          <p:cNvPr id="10" name="Picture 7"/>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7300913" y="6088062"/>
            <a:ext cx="1652587"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64" r:id="rId1"/>
    <p:sldLayoutId id="2147483766" r:id="rId2"/>
    <p:sldLayoutId id="2147483768" r:id="rId3"/>
  </p:sldLayoutIdLst>
  <p:timing>
    <p:tnLst>
      <p:par>
        <p:cTn id="1" dur="indefinite" restart="never" nodeType="tmRoot"/>
      </p:par>
    </p:tnLst>
  </p:timing>
  <p:hf hdr="0" ftr="0" dt="0"/>
  <p:txStyles>
    <p:titleStyle>
      <a:lvl1pPr algn="l" rtl="0" eaLnBrk="0" fontAlgn="base" hangingPunct="0">
        <a:lnSpc>
          <a:spcPct val="120000"/>
        </a:lnSpc>
        <a:spcBef>
          <a:spcPct val="0"/>
        </a:spcBef>
        <a:spcAft>
          <a:spcPct val="0"/>
        </a:spcAft>
        <a:defRPr sz="2400">
          <a:solidFill>
            <a:srgbClr val="003657"/>
          </a:solidFill>
          <a:latin typeface="+mj-lt"/>
          <a:ea typeface="+mj-ea"/>
          <a:cs typeface="+mj-cs"/>
        </a:defRPr>
      </a:lvl1pPr>
      <a:lvl2pPr algn="l" rtl="0" eaLnBrk="0" fontAlgn="base" hangingPunct="0">
        <a:lnSpc>
          <a:spcPct val="120000"/>
        </a:lnSpc>
        <a:spcBef>
          <a:spcPct val="0"/>
        </a:spcBef>
        <a:spcAft>
          <a:spcPct val="0"/>
        </a:spcAft>
        <a:defRPr sz="2400">
          <a:solidFill>
            <a:srgbClr val="003657"/>
          </a:solidFill>
          <a:latin typeface="TrebuchetMS" charset="0"/>
        </a:defRPr>
      </a:lvl2pPr>
      <a:lvl3pPr algn="l" rtl="0" eaLnBrk="0" fontAlgn="base" hangingPunct="0">
        <a:lnSpc>
          <a:spcPct val="120000"/>
        </a:lnSpc>
        <a:spcBef>
          <a:spcPct val="0"/>
        </a:spcBef>
        <a:spcAft>
          <a:spcPct val="0"/>
        </a:spcAft>
        <a:defRPr sz="2400">
          <a:solidFill>
            <a:srgbClr val="003657"/>
          </a:solidFill>
          <a:latin typeface="TrebuchetMS" charset="0"/>
        </a:defRPr>
      </a:lvl3pPr>
      <a:lvl4pPr algn="l" rtl="0" eaLnBrk="0" fontAlgn="base" hangingPunct="0">
        <a:lnSpc>
          <a:spcPct val="120000"/>
        </a:lnSpc>
        <a:spcBef>
          <a:spcPct val="0"/>
        </a:spcBef>
        <a:spcAft>
          <a:spcPct val="0"/>
        </a:spcAft>
        <a:defRPr sz="2400">
          <a:solidFill>
            <a:srgbClr val="003657"/>
          </a:solidFill>
          <a:latin typeface="TrebuchetMS" charset="0"/>
        </a:defRPr>
      </a:lvl4pPr>
      <a:lvl5pPr algn="l" rtl="0" eaLnBrk="0" fontAlgn="base" hangingPunct="0">
        <a:lnSpc>
          <a:spcPct val="120000"/>
        </a:lnSpc>
        <a:spcBef>
          <a:spcPct val="0"/>
        </a:spcBef>
        <a:spcAft>
          <a:spcPct val="0"/>
        </a:spcAft>
        <a:defRPr sz="2400">
          <a:solidFill>
            <a:srgbClr val="003657"/>
          </a:solidFill>
          <a:latin typeface="TrebuchetMS" charset="0"/>
        </a:defRPr>
      </a:lvl5pPr>
      <a:lvl6pPr marL="457200" algn="l" rtl="0" eaLnBrk="0" fontAlgn="base" hangingPunct="0">
        <a:lnSpc>
          <a:spcPct val="120000"/>
        </a:lnSpc>
        <a:spcBef>
          <a:spcPct val="0"/>
        </a:spcBef>
        <a:spcAft>
          <a:spcPct val="0"/>
        </a:spcAft>
        <a:defRPr sz="2400">
          <a:solidFill>
            <a:srgbClr val="003657"/>
          </a:solidFill>
          <a:latin typeface="TrebuchetMS" charset="0"/>
        </a:defRPr>
      </a:lvl6pPr>
      <a:lvl7pPr marL="914400" algn="l" rtl="0" eaLnBrk="0" fontAlgn="base" hangingPunct="0">
        <a:lnSpc>
          <a:spcPct val="120000"/>
        </a:lnSpc>
        <a:spcBef>
          <a:spcPct val="0"/>
        </a:spcBef>
        <a:spcAft>
          <a:spcPct val="0"/>
        </a:spcAft>
        <a:defRPr sz="2400">
          <a:solidFill>
            <a:srgbClr val="003657"/>
          </a:solidFill>
          <a:latin typeface="TrebuchetMS" charset="0"/>
        </a:defRPr>
      </a:lvl7pPr>
      <a:lvl8pPr marL="1371600" algn="l" rtl="0" eaLnBrk="0" fontAlgn="base" hangingPunct="0">
        <a:lnSpc>
          <a:spcPct val="120000"/>
        </a:lnSpc>
        <a:spcBef>
          <a:spcPct val="0"/>
        </a:spcBef>
        <a:spcAft>
          <a:spcPct val="0"/>
        </a:spcAft>
        <a:defRPr sz="2400">
          <a:solidFill>
            <a:srgbClr val="003657"/>
          </a:solidFill>
          <a:latin typeface="TrebuchetMS" charset="0"/>
        </a:defRPr>
      </a:lvl8pPr>
      <a:lvl9pPr marL="1828800" algn="l" rtl="0" eaLnBrk="0" fontAlgn="base" hangingPunct="0">
        <a:lnSpc>
          <a:spcPct val="120000"/>
        </a:lnSpc>
        <a:spcBef>
          <a:spcPct val="0"/>
        </a:spcBef>
        <a:spcAft>
          <a:spcPct val="0"/>
        </a:spcAft>
        <a:defRPr sz="2400">
          <a:solidFill>
            <a:srgbClr val="003657"/>
          </a:solidFill>
          <a:latin typeface="TrebuchetMS" charset="0"/>
        </a:defRPr>
      </a:lvl9pPr>
    </p:titleStyle>
    <p:bodyStyle>
      <a:lvl1pPr marL="342900" indent="-342900" algn="l" rtl="0" fontAlgn="base">
        <a:spcBef>
          <a:spcPct val="20000"/>
        </a:spcBef>
        <a:spcAft>
          <a:spcPct val="0"/>
        </a:spcAft>
        <a:buFont typeface="Wingdings" pitchFamily="2" charset="2"/>
        <a:buChar char="§"/>
        <a:defRPr>
          <a:solidFill>
            <a:srgbClr val="666666"/>
          </a:solidFill>
          <a:latin typeface="+mn-lt"/>
          <a:ea typeface="+mn-ea"/>
          <a:cs typeface="+mn-cs"/>
        </a:defRPr>
      </a:lvl1pPr>
      <a:lvl2pPr marL="742950" indent="-285750" algn="l" rtl="0" fontAlgn="base">
        <a:spcBef>
          <a:spcPct val="20000"/>
        </a:spcBef>
        <a:spcAft>
          <a:spcPct val="0"/>
        </a:spcAft>
        <a:buChar char="-"/>
        <a:defRPr>
          <a:solidFill>
            <a:srgbClr val="666666"/>
          </a:solidFill>
          <a:latin typeface="+mn-lt"/>
        </a:defRPr>
      </a:lvl2pPr>
      <a:lvl3pPr marL="1143000" indent="-228600" algn="l" rtl="0" fontAlgn="base">
        <a:spcBef>
          <a:spcPct val="20000"/>
        </a:spcBef>
        <a:spcAft>
          <a:spcPct val="0"/>
        </a:spcAft>
        <a:buChar char="-"/>
        <a:defRPr>
          <a:solidFill>
            <a:srgbClr val="666666"/>
          </a:solidFill>
          <a:latin typeface="+mn-lt"/>
        </a:defRPr>
      </a:lvl3pPr>
      <a:lvl4pPr marL="1600200" indent="-228600" algn="l" rtl="0" fontAlgn="base">
        <a:spcBef>
          <a:spcPct val="20000"/>
        </a:spcBef>
        <a:spcAft>
          <a:spcPct val="0"/>
        </a:spcAft>
        <a:buChar char="-"/>
        <a:defRPr>
          <a:solidFill>
            <a:srgbClr val="666666"/>
          </a:solidFill>
          <a:latin typeface="+mn-lt"/>
        </a:defRPr>
      </a:lvl4pPr>
      <a:lvl5pPr marL="2057400" indent="-228600" algn="l" rtl="0" fontAlgn="base">
        <a:spcBef>
          <a:spcPct val="20000"/>
        </a:spcBef>
        <a:spcAft>
          <a:spcPct val="0"/>
        </a:spcAft>
        <a:buChar char="-"/>
        <a:defRPr>
          <a:solidFill>
            <a:srgbClr val="666666"/>
          </a:solidFill>
          <a:latin typeface="+mn-lt"/>
        </a:defRPr>
      </a:lvl5pPr>
      <a:lvl6pPr marL="2514600" indent="-228600" algn="l" rtl="0" fontAlgn="base">
        <a:spcBef>
          <a:spcPct val="20000"/>
        </a:spcBef>
        <a:spcAft>
          <a:spcPct val="0"/>
        </a:spcAft>
        <a:buChar char="-"/>
        <a:defRPr>
          <a:solidFill>
            <a:srgbClr val="666666"/>
          </a:solidFill>
          <a:latin typeface="+mn-lt"/>
        </a:defRPr>
      </a:lvl6pPr>
      <a:lvl7pPr marL="2971800" indent="-228600" algn="l" rtl="0" fontAlgn="base">
        <a:spcBef>
          <a:spcPct val="20000"/>
        </a:spcBef>
        <a:spcAft>
          <a:spcPct val="0"/>
        </a:spcAft>
        <a:buChar char="-"/>
        <a:defRPr>
          <a:solidFill>
            <a:srgbClr val="666666"/>
          </a:solidFill>
          <a:latin typeface="+mn-lt"/>
        </a:defRPr>
      </a:lvl7pPr>
      <a:lvl8pPr marL="3429000" indent="-228600" algn="l" rtl="0" fontAlgn="base">
        <a:spcBef>
          <a:spcPct val="20000"/>
        </a:spcBef>
        <a:spcAft>
          <a:spcPct val="0"/>
        </a:spcAft>
        <a:buChar char="-"/>
        <a:defRPr>
          <a:solidFill>
            <a:srgbClr val="666666"/>
          </a:solidFill>
          <a:latin typeface="+mn-lt"/>
        </a:defRPr>
      </a:lvl8pPr>
      <a:lvl9pPr marL="3886200" indent="-228600" algn="l" rtl="0" fontAlgn="base">
        <a:spcBef>
          <a:spcPct val="20000"/>
        </a:spcBef>
        <a:spcAft>
          <a:spcPct val="0"/>
        </a:spcAft>
        <a:buChar char="-"/>
        <a:defRPr>
          <a:solidFill>
            <a:srgbClr val="6666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14058"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2088" y="190500"/>
            <a:ext cx="8761412" cy="1763713"/>
          </a:xfrm>
          <a:prstGeom prst="rect">
            <a:avLst/>
          </a:prstGeom>
          <a:noFill/>
          <a:extLst>
            <a:ext uri="{909E8E84-426E-40DD-AFC4-6F175D3DCCD1}">
              <a14:hiddenFill xmlns:a14="http://schemas.microsoft.com/office/drawing/2010/main">
                <a:solidFill>
                  <a:srgbClr val="FFFFFF"/>
                </a:solidFill>
              </a14:hiddenFill>
            </a:ext>
          </a:extLst>
        </p:spPr>
      </p:pic>
      <p:sp>
        <p:nvSpPr>
          <p:cNvPr id="514051" name="Line 3"/>
          <p:cNvSpPr>
            <a:spLocks noChangeShapeType="1"/>
          </p:cNvSpPr>
          <p:nvPr/>
        </p:nvSpPr>
        <p:spPr bwMode="auto">
          <a:xfrm>
            <a:off x="190500" y="6553200"/>
            <a:ext cx="7010400" cy="0"/>
          </a:xfrm>
          <a:prstGeom prst="line">
            <a:avLst/>
          </a:prstGeom>
          <a:noFill/>
          <a:ln w="6350">
            <a:solidFill>
              <a:srgbClr val="00589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14052" name="Text Box 4"/>
          <p:cNvSpPr txBox="1">
            <a:spLocks noChangeArrowheads="1"/>
          </p:cNvSpPr>
          <p:nvPr/>
        </p:nvSpPr>
        <p:spPr bwMode="auto">
          <a:xfrm>
            <a:off x="190500" y="6537325"/>
            <a:ext cx="4381500"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36000" rIns="0" bIns="36000">
            <a:spAutoFit/>
          </a:bodyPr>
          <a:lstStyle/>
          <a:p>
            <a:pPr>
              <a:spcBef>
                <a:spcPct val="50000"/>
              </a:spcBef>
            </a:pPr>
            <a:r>
              <a:rPr lang="de-DE" sz="1000">
                <a:solidFill>
                  <a:srgbClr val="003657"/>
                </a:solidFill>
                <a:latin typeface="Arial" pitchFamily="34" charset="0"/>
              </a:rPr>
              <a:t>www.perspectives.cc · info@perspectives.cc</a:t>
            </a:r>
            <a:endParaRPr lang="de-DE">
              <a:solidFill>
                <a:srgbClr val="000000"/>
              </a:solidFill>
              <a:latin typeface="Arial" pitchFamily="34" charset="0"/>
            </a:endParaRPr>
          </a:p>
        </p:txBody>
      </p:sp>
      <p:sp>
        <p:nvSpPr>
          <p:cNvPr id="514054" name="Rectangle 6"/>
          <p:cNvSpPr>
            <a:spLocks noChangeArrowheads="1"/>
          </p:cNvSpPr>
          <p:nvPr/>
        </p:nvSpPr>
        <p:spPr bwMode="auto">
          <a:xfrm>
            <a:off x="1943100" y="1062038"/>
            <a:ext cx="5257800" cy="890587"/>
          </a:xfrm>
          <a:prstGeom prst="rect">
            <a:avLst/>
          </a:prstGeom>
          <a:solidFill>
            <a:schemeClr val="bg1">
              <a:alpha val="8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0"/>
          <a:lstStyle/>
          <a:p>
            <a:pPr>
              <a:lnSpc>
                <a:spcPct val="120000"/>
              </a:lnSpc>
            </a:pPr>
            <a:endParaRPr lang="en-GB">
              <a:solidFill>
                <a:srgbClr val="003657"/>
              </a:solidFill>
              <a:latin typeface="TrebuchetMS" charset="0"/>
            </a:endParaRPr>
          </a:p>
        </p:txBody>
      </p:sp>
      <p:sp>
        <p:nvSpPr>
          <p:cNvPr id="514055" name="Rectangle 7"/>
          <p:cNvSpPr>
            <a:spLocks noGrp="1" noChangeArrowheads="1"/>
          </p:cNvSpPr>
          <p:nvPr>
            <p:ph type="body" idx="1"/>
          </p:nvPr>
        </p:nvSpPr>
        <p:spPr bwMode="auto">
          <a:xfrm>
            <a:off x="611188" y="2060575"/>
            <a:ext cx="7921625" cy="3960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514056" name="Rectangle 8"/>
          <p:cNvSpPr>
            <a:spLocks noGrp="1" noChangeArrowheads="1"/>
          </p:cNvSpPr>
          <p:nvPr>
            <p:ph type="sldNum" sz="quarter" idx="4"/>
          </p:nvPr>
        </p:nvSpPr>
        <p:spPr bwMode="auto">
          <a:xfrm>
            <a:off x="3505200" y="6537325"/>
            <a:ext cx="2133600"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6000" rIns="0" bIns="36000" numCol="1" anchor="t" anchorCtr="0" compatLnSpc="1">
            <a:prstTxWarp prst="textNoShape">
              <a:avLst/>
            </a:prstTxWarp>
            <a:spAutoFit/>
          </a:bodyPr>
          <a:lstStyle>
            <a:lvl1pPr algn="ctr">
              <a:spcBef>
                <a:spcPct val="50000"/>
              </a:spcBef>
              <a:defRPr sz="1000">
                <a:solidFill>
                  <a:srgbClr val="003657"/>
                </a:solidFill>
                <a:latin typeface="+mn-lt"/>
              </a:defRPr>
            </a:lvl1pPr>
          </a:lstStyle>
          <a:p>
            <a:fld id="{622807D8-DAF6-40F1-A7FC-D930EFB890A0}" type="slidenum">
              <a:rPr lang="en-GB"/>
              <a:pPr/>
              <a:t>‹#›</a:t>
            </a:fld>
            <a:endParaRPr lang="en-GB"/>
          </a:p>
        </p:txBody>
      </p:sp>
      <p:sp>
        <p:nvSpPr>
          <p:cNvPr id="514057" name="Rectangle 9"/>
          <p:cNvSpPr>
            <a:spLocks noGrp="1" noChangeArrowheads="1"/>
          </p:cNvSpPr>
          <p:nvPr>
            <p:ph type="title"/>
          </p:nvPr>
        </p:nvSpPr>
        <p:spPr bwMode="auto">
          <a:xfrm>
            <a:off x="1943100" y="1089025"/>
            <a:ext cx="5257800" cy="827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ctr" anchorCtr="0" compatLnSpc="1">
            <a:prstTxWarp prst="textNoShape">
              <a:avLst/>
            </a:prstTxWarp>
          </a:bodyPr>
          <a:lstStyle/>
          <a:p>
            <a:pPr lvl="0"/>
            <a:r>
              <a:rPr lang="de-DE" smtClean="0"/>
              <a:t>Beispielseite für wenig Fließtext (Textgröße groß)</a:t>
            </a:r>
          </a:p>
        </p:txBody>
      </p:sp>
      <p:pic>
        <p:nvPicPr>
          <p:cNvPr id="10" name="Picture 7"/>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7300913" y="6088062"/>
            <a:ext cx="1652587"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75" r:id="rId1"/>
    <p:sldLayoutId id="2147483777" r:id="rId2"/>
    <p:sldLayoutId id="2147483779" r:id="rId3"/>
  </p:sldLayoutIdLst>
  <p:timing>
    <p:tnLst>
      <p:par>
        <p:cTn id="1" dur="indefinite" restart="never" nodeType="tmRoot"/>
      </p:par>
    </p:tnLst>
  </p:timing>
  <p:hf hdr="0" ftr="0" dt="0"/>
  <p:txStyles>
    <p:titleStyle>
      <a:lvl1pPr algn="l" rtl="0" eaLnBrk="0" fontAlgn="base" hangingPunct="0">
        <a:lnSpc>
          <a:spcPct val="120000"/>
        </a:lnSpc>
        <a:spcBef>
          <a:spcPct val="0"/>
        </a:spcBef>
        <a:spcAft>
          <a:spcPct val="0"/>
        </a:spcAft>
        <a:defRPr sz="2400">
          <a:solidFill>
            <a:srgbClr val="003657"/>
          </a:solidFill>
          <a:latin typeface="+mj-lt"/>
          <a:ea typeface="+mj-ea"/>
          <a:cs typeface="+mj-cs"/>
        </a:defRPr>
      </a:lvl1pPr>
      <a:lvl2pPr algn="l" rtl="0" eaLnBrk="0" fontAlgn="base" hangingPunct="0">
        <a:lnSpc>
          <a:spcPct val="120000"/>
        </a:lnSpc>
        <a:spcBef>
          <a:spcPct val="0"/>
        </a:spcBef>
        <a:spcAft>
          <a:spcPct val="0"/>
        </a:spcAft>
        <a:defRPr sz="2400">
          <a:solidFill>
            <a:srgbClr val="003657"/>
          </a:solidFill>
          <a:latin typeface="TrebuchetMS" charset="0"/>
        </a:defRPr>
      </a:lvl2pPr>
      <a:lvl3pPr algn="l" rtl="0" eaLnBrk="0" fontAlgn="base" hangingPunct="0">
        <a:lnSpc>
          <a:spcPct val="120000"/>
        </a:lnSpc>
        <a:spcBef>
          <a:spcPct val="0"/>
        </a:spcBef>
        <a:spcAft>
          <a:spcPct val="0"/>
        </a:spcAft>
        <a:defRPr sz="2400">
          <a:solidFill>
            <a:srgbClr val="003657"/>
          </a:solidFill>
          <a:latin typeface="TrebuchetMS" charset="0"/>
        </a:defRPr>
      </a:lvl3pPr>
      <a:lvl4pPr algn="l" rtl="0" eaLnBrk="0" fontAlgn="base" hangingPunct="0">
        <a:lnSpc>
          <a:spcPct val="120000"/>
        </a:lnSpc>
        <a:spcBef>
          <a:spcPct val="0"/>
        </a:spcBef>
        <a:spcAft>
          <a:spcPct val="0"/>
        </a:spcAft>
        <a:defRPr sz="2400">
          <a:solidFill>
            <a:srgbClr val="003657"/>
          </a:solidFill>
          <a:latin typeface="TrebuchetMS" charset="0"/>
        </a:defRPr>
      </a:lvl4pPr>
      <a:lvl5pPr algn="l" rtl="0" eaLnBrk="0" fontAlgn="base" hangingPunct="0">
        <a:lnSpc>
          <a:spcPct val="120000"/>
        </a:lnSpc>
        <a:spcBef>
          <a:spcPct val="0"/>
        </a:spcBef>
        <a:spcAft>
          <a:spcPct val="0"/>
        </a:spcAft>
        <a:defRPr sz="2400">
          <a:solidFill>
            <a:srgbClr val="003657"/>
          </a:solidFill>
          <a:latin typeface="TrebuchetMS" charset="0"/>
        </a:defRPr>
      </a:lvl5pPr>
      <a:lvl6pPr marL="457200" algn="l" rtl="0" eaLnBrk="0" fontAlgn="base" hangingPunct="0">
        <a:lnSpc>
          <a:spcPct val="120000"/>
        </a:lnSpc>
        <a:spcBef>
          <a:spcPct val="0"/>
        </a:spcBef>
        <a:spcAft>
          <a:spcPct val="0"/>
        </a:spcAft>
        <a:defRPr sz="2400">
          <a:solidFill>
            <a:srgbClr val="003657"/>
          </a:solidFill>
          <a:latin typeface="TrebuchetMS" charset="0"/>
        </a:defRPr>
      </a:lvl6pPr>
      <a:lvl7pPr marL="914400" algn="l" rtl="0" eaLnBrk="0" fontAlgn="base" hangingPunct="0">
        <a:lnSpc>
          <a:spcPct val="120000"/>
        </a:lnSpc>
        <a:spcBef>
          <a:spcPct val="0"/>
        </a:spcBef>
        <a:spcAft>
          <a:spcPct val="0"/>
        </a:spcAft>
        <a:defRPr sz="2400">
          <a:solidFill>
            <a:srgbClr val="003657"/>
          </a:solidFill>
          <a:latin typeface="TrebuchetMS" charset="0"/>
        </a:defRPr>
      </a:lvl7pPr>
      <a:lvl8pPr marL="1371600" algn="l" rtl="0" eaLnBrk="0" fontAlgn="base" hangingPunct="0">
        <a:lnSpc>
          <a:spcPct val="120000"/>
        </a:lnSpc>
        <a:spcBef>
          <a:spcPct val="0"/>
        </a:spcBef>
        <a:spcAft>
          <a:spcPct val="0"/>
        </a:spcAft>
        <a:defRPr sz="2400">
          <a:solidFill>
            <a:srgbClr val="003657"/>
          </a:solidFill>
          <a:latin typeface="TrebuchetMS" charset="0"/>
        </a:defRPr>
      </a:lvl8pPr>
      <a:lvl9pPr marL="1828800" algn="l" rtl="0" eaLnBrk="0" fontAlgn="base" hangingPunct="0">
        <a:lnSpc>
          <a:spcPct val="120000"/>
        </a:lnSpc>
        <a:spcBef>
          <a:spcPct val="0"/>
        </a:spcBef>
        <a:spcAft>
          <a:spcPct val="0"/>
        </a:spcAft>
        <a:defRPr sz="2400">
          <a:solidFill>
            <a:srgbClr val="003657"/>
          </a:solidFill>
          <a:latin typeface="TrebuchetMS" charset="0"/>
        </a:defRPr>
      </a:lvl9pPr>
    </p:titleStyle>
    <p:bodyStyle>
      <a:lvl1pPr marL="342900" indent="-342900" algn="l" rtl="0" fontAlgn="base">
        <a:spcBef>
          <a:spcPct val="20000"/>
        </a:spcBef>
        <a:spcAft>
          <a:spcPct val="0"/>
        </a:spcAft>
        <a:buFont typeface="Wingdings" pitchFamily="2" charset="2"/>
        <a:buChar char="§"/>
        <a:defRPr>
          <a:solidFill>
            <a:srgbClr val="666666"/>
          </a:solidFill>
          <a:latin typeface="+mn-lt"/>
          <a:ea typeface="+mn-ea"/>
          <a:cs typeface="+mn-cs"/>
        </a:defRPr>
      </a:lvl1pPr>
      <a:lvl2pPr marL="742950" indent="-285750" algn="l" rtl="0" fontAlgn="base">
        <a:spcBef>
          <a:spcPct val="20000"/>
        </a:spcBef>
        <a:spcAft>
          <a:spcPct val="0"/>
        </a:spcAft>
        <a:buChar char="-"/>
        <a:defRPr>
          <a:solidFill>
            <a:srgbClr val="666666"/>
          </a:solidFill>
          <a:latin typeface="+mn-lt"/>
        </a:defRPr>
      </a:lvl2pPr>
      <a:lvl3pPr marL="1143000" indent="-228600" algn="l" rtl="0" fontAlgn="base">
        <a:spcBef>
          <a:spcPct val="20000"/>
        </a:spcBef>
        <a:spcAft>
          <a:spcPct val="0"/>
        </a:spcAft>
        <a:buChar char="-"/>
        <a:defRPr>
          <a:solidFill>
            <a:srgbClr val="666666"/>
          </a:solidFill>
          <a:latin typeface="+mn-lt"/>
        </a:defRPr>
      </a:lvl3pPr>
      <a:lvl4pPr marL="1600200" indent="-228600" algn="l" rtl="0" fontAlgn="base">
        <a:spcBef>
          <a:spcPct val="20000"/>
        </a:spcBef>
        <a:spcAft>
          <a:spcPct val="0"/>
        </a:spcAft>
        <a:buChar char="-"/>
        <a:defRPr>
          <a:solidFill>
            <a:srgbClr val="666666"/>
          </a:solidFill>
          <a:latin typeface="+mn-lt"/>
        </a:defRPr>
      </a:lvl4pPr>
      <a:lvl5pPr marL="2057400" indent="-228600" algn="l" rtl="0" fontAlgn="base">
        <a:spcBef>
          <a:spcPct val="20000"/>
        </a:spcBef>
        <a:spcAft>
          <a:spcPct val="0"/>
        </a:spcAft>
        <a:buChar char="-"/>
        <a:defRPr>
          <a:solidFill>
            <a:srgbClr val="666666"/>
          </a:solidFill>
          <a:latin typeface="+mn-lt"/>
        </a:defRPr>
      </a:lvl5pPr>
      <a:lvl6pPr marL="2514600" indent="-228600" algn="l" rtl="0" fontAlgn="base">
        <a:spcBef>
          <a:spcPct val="20000"/>
        </a:spcBef>
        <a:spcAft>
          <a:spcPct val="0"/>
        </a:spcAft>
        <a:buChar char="-"/>
        <a:defRPr>
          <a:solidFill>
            <a:srgbClr val="666666"/>
          </a:solidFill>
          <a:latin typeface="+mn-lt"/>
        </a:defRPr>
      </a:lvl6pPr>
      <a:lvl7pPr marL="2971800" indent="-228600" algn="l" rtl="0" fontAlgn="base">
        <a:spcBef>
          <a:spcPct val="20000"/>
        </a:spcBef>
        <a:spcAft>
          <a:spcPct val="0"/>
        </a:spcAft>
        <a:buChar char="-"/>
        <a:defRPr>
          <a:solidFill>
            <a:srgbClr val="666666"/>
          </a:solidFill>
          <a:latin typeface="+mn-lt"/>
        </a:defRPr>
      </a:lvl7pPr>
      <a:lvl8pPr marL="3429000" indent="-228600" algn="l" rtl="0" fontAlgn="base">
        <a:spcBef>
          <a:spcPct val="20000"/>
        </a:spcBef>
        <a:spcAft>
          <a:spcPct val="0"/>
        </a:spcAft>
        <a:buChar char="-"/>
        <a:defRPr>
          <a:solidFill>
            <a:srgbClr val="666666"/>
          </a:solidFill>
          <a:latin typeface="+mn-lt"/>
        </a:defRPr>
      </a:lvl8pPr>
      <a:lvl9pPr marL="3886200" indent="-228600" algn="l" rtl="0" fontAlgn="base">
        <a:spcBef>
          <a:spcPct val="20000"/>
        </a:spcBef>
        <a:spcAft>
          <a:spcPct val="0"/>
        </a:spcAft>
        <a:buChar char="-"/>
        <a:defRPr>
          <a:solidFill>
            <a:srgbClr val="6666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15082"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2088" y="190500"/>
            <a:ext cx="8761412" cy="1763713"/>
          </a:xfrm>
          <a:prstGeom prst="rect">
            <a:avLst/>
          </a:prstGeom>
          <a:noFill/>
          <a:extLst>
            <a:ext uri="{909E8E84-426E-40DD-AFC4-6F175D3DCCD1}">
              <a14:hiddenFill xmlns:a14="http://schemas.microsoft.com/office/drawing/2010/main">
                <a:solidFill>
                  <a:srgbClr val="FFFFFF"/>
                </a:solidFill>
              </a14:hiddenFill>
            </a:ext>
          </a:extLst>
        </p:spPr>
      </p:pic>
      <p:sp>
        <p:nvSpPr>
          <p:cNvPr id="515075" name="Line 3"/>
          <p:cNvSpPr>
            <a:spLocks noChangeShapeType="1"/>
          </p:cNvSpPr>
          <p:nvPr/>
        </p:nvSpPr>
        <p:spPr bwMode="auto">
          <a:xfrm>
            <a:off x="190500" y="6553200"/>
            <a:ext cx="7010400" cy="0"/>
          </a:xfrm>
          <a:prstGeom prst="line">
            <a:avLst/>
          </a:prstGeom>
          <a:noFill/>
          <a:ln w="6350">
            <a:solidFill>
              <a:srgbClr val="00589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15076" name="Text Box 4"/>
          <p:cNvSpPr txBox="1">
            <a:spLocks noChangeArrowheads="1"/>
          </p:cNvSpPr>
          <p:nvPr/>
        </p:nvSpPr>
        <p:spPr bwMode="auto">
          <a:xfrm>
            <a:off x="190500" y="6537325"/>
            <a:ext cx="4381500"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36000" rIns="0" bIns="36000">
            <a:spAutoFit/>
          </a:bodyPr>
          <a:lstStyle/>
          <a:p>
            <a:pPr>
              <a:spcBef>
                <a:spcPct val="50000"/>
              </a:spcBef>
            </a:pPr>
            <a:r>
              <a:rPr lang="de-DE" sz="1000">
                <a:solidFill>
                  <a:srgbClr val="003657"/>
                </a:solidFill>
                <a:latin typeface="Arial" pitchFamily="34" charset="0"/>
              </a:rPr>
              <a:t>www.perspectives.cc · info@perspectives.cc</a:t>
            </a:r>
            <a:endParaRPr lang="de-DE">
              <a:solidFill>
                <a:srgbClr val="000000"/>
              </a:solidFill>
              <a:latin typeface="Arial" pitchFamily="34" charset="0"/>
            </a:endParaRPr>
          </a:p>
        </p:txBody>
      </p:sp>
      <p:sp>
        <p:nvSpPr>
          <p:cNvPr id="515078" name="Rectangle 6"/>
          <p:cNvSpPr>
            <a:spLocks noChangeArrowheads="1"/>
          </p:cNvSpPr>
          <p:nvPr/>
        </p:nvSpPr>
        <p:spPr bwMode="auto">
          <a:xfrm>
            <a:off x="1943100" y="1062038"/>
            <a:ext cx="5257800" cy="890587"/>
          </a:xfrm>
          <a:prstGeom prst="rect">
            <a:avLst/>
          </a:prstGeom>
          <a:solidFill>
            <a:schemeClr val="bg1">
              <a:alpha val="8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0"/>
          <a:lstStyle/>
          <a:p>
            <a:pPr>
              <a:lnSpc>
                <a:spcPct val="120000"/>
              </a:lnSpc>
            </a:pPr>
            <a:endParaRPr lang="en-GB">
              <a:solidFill>
                <a:srgbClr val="003657"/>
              </a:solidFill>
              <a:latin typeface="TrebuchetMS" charset="0"/>
            </a:endParaRPr>
          </a:p>
        </p:txBody>
      </p:sp>
      <p:sp>
        <p:nvSpPr>
          <p:cNvPr id="515079" name="Rectangle 7"/>
          <p:cNvSpPr>
            <a:spLocks noGrp="1" noChangeArrowheads="1"/>
          </p:cNvSpPr>
          <p:nvPr>
            <p:ph type="body" idx="1"/>
          </p:nvPr>
        </p:nvSpPr>
        <p:spPr bwMode="auto">
          <a:xfrm>
            <a:off x="611188" y="2060575"/>
            <a:ext cx="7921625" cy="3960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515080" name="Rectangle 8"/>
          <p:cNvSpPr>
            <a:spLocks noGrp="1" noChangeArrowheads="1"/>
          </p:cNvSpPr>
          <p:nvPr>
            <p:ph type="sldNum" sz="quarter" idx="4"/>
          </p:nvPr>
        </p:nvSpPr>
        <p:spPr bwMode="auto">
          <a:xfrm>
            <a:off x="3505200" y="6537325"/>
            <a:ext cx="2133600"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6000" rIns="0" bIns="36000" numCol="1" anchor="t" anchorCtr="0" compatLnSpc="1">
            <a:prstTxWarp prst="textNoShape">
              <a:avLst/>
            </a:prstTxWarp>
            <a:spAutoFit/>
          </a:bodyPr>
          <a:lstStyle>
            <a:lvl1pPr algn="ctr">
              <a:spcBef>
                <a:spcPct val="50000"/>
              </a:spcBef>
              <a:defRPr sz="1000">
                <a:solidFill>
                  <a:srgbClr val="003657"/>
                </a:solidFill>
                <a:latin typeface="+mn-lt"/>
              </a:defRPr>
            </a:lvl1pPr>
          </a:lstStyle>
          <a:p>
            <a:fld id="{FA03DDD0-A68A-43A7-BA10-CBED16ECF3FD}" type="slidenum">
              <a:rPr lang="en-GB"/>
              <a:pPr/>
              <a:t>‹#›</a:t>
            </a:fld>
            <a:endParaRPr lang="en-GB"/>
          </a:p>
        </p:txBody>
      </p:sp>
      <p:sp>
        <p:nvSpPr>
          <p:cNvPr id="515081" name="Rectangle 9"/>
          <p:cNvSpPr>
            <a:spLocks noGrp="1" noChangeArrowheads="1"/>
          </p:cNvSpPr>
          <p:nvPr>
            <p:ph type="title"/>
          </p:nvPr>
        </p:nvSpPr>
        <p:spPr bwMode="auto">
          <a:xfrm>
            <a:off x="1943100" y="1089025"/>
            <a:ext cx="5257800" cy="827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ctr" anchorCtr="0" compatLnSpc="1">
            <a:prstTxWarp prst="textNoShape">
              <a:avLst/>
            </a:prstTxWarp>
          </a:bodyPr>
          <a:lstStyle/>
          <a:p>
            <a:pPr lvl="0"/>
            <a:r>
              <a:rPr lang="de-DE" smtClean="0"/>
              <a:t>Beispielseite für wenig Fließtext (Textgröße groß)</a:t>
            </a:r>
          </a:p>
        </p:txBody>
      </p:sp>
      <p:pic>
        <p:nvPicPr>
          <p:cNvPr id="10" name="Picture 7"/>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7300913" y="6088062"/>
            <a:ext cx="1652587"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86" r:id="rId1"/>
    <p:sldLayoutId id="2147483788" r:id="rId2"/>
    <p:sldLayoutId id="2147483790" r:id="rId3"/>
  </p:sldLayoutIdLst>
  <p:timing>
    <p:tnLst>
      <p:par>
        <p:cTn id="1" dur="indefinite" restart="never" nodeType="tmRoot"/>
      </p:par>
    </p:tnLst>
  </p:timing>
  <p:hf hdr="0" ftr="0" dt="0"/>
  <p:txStyles>
    <p:titleStyle>
      <a:lvl1pPr algn="l" rtl="0" eaLnBrk="0" fontAlgn="base" hangingPunct="0">
        <a:lnSpc>
          <a:spcPct val="120000"/>
        </a:lnSpc>
        <a:spcBef>
          <a:spcPct val="0"/>
        </a:spcBef>
        <a:spcAft>
          <a:spcPct val="0"/>
        </a:spcAft>
        <a:defRPr sz="2400">
          <a:solidFill>
            <a:srgbClr val="003657"/>
          </a:solidFill>
          <a:latin typeface="+mj-lt"/>
          <a:ea typeface="+mj-ea"/>
          <a:cs typeface="+mj-cs"/>
        </a:defRPr>
      </a:lvl1pPr>
      <a:lvl2pPr algn="l" rtl="0" eaLnBrk="0" fontAlgn="base" hangingPunct="0">
        <a:lnSpc>
          <a:spcPct val="120000"/>
        </a:lnSpc>
        <a:spcBef>
          <a:spcPct val="0"/>
        </a:spcBef>
        <a:spcAft>
          <a:spcPct val="0"/>
        </a:spcAft>
        <a:defRPr sz="2400">
          <a:solidFill>
            <a:srgbClr val="003657"/>
          </a:solidFill>
          <a:latin typeface="TrebuchetMS" charset="0"/>
        </a:defRPr>
      </a:lvl2pPr>
      <a:lvl3pPr algn="l" rtl="0" eaLnBrk="0" fontAlgn="base" hangingPunct="0">
        <a:lnSpc>
          <a:spcPct val="120000"/>
        </a:lnSpc>
        <a:spcBef>
          <a:spcPct val="0"/>
        </a:spcBef>
        <a:spcAft>
          <a:spcPct val="0"/>
        </a:spcAft>
        <a:defRPr sz="2400">
          <a:solidFill>
            <a:srgbClr val="003657"/>
          </a:solidFill>
          <a:latin typeface="TrebuchetMS" charset="0"/>
        </a:defRPr>
      </a:lvl3pPr>
      <a:lvl4pPr algn="l" rtl="0" eaLnBrk="0" fontAlgn="base" hangingPunct="0">
        <a:lnSpc>
          <a:spcPct val="120000"/>
        </a:lnSpc>
        <a:spcBef>
          <a:spcPct val="0"/>
        </a:spcBef>
        <a:spcAft>
          <a:spcPct val="0"/>
        </a:spcAft>
        <a:defRPr sz="2400">
          <a:solidFill>
            <a:srgbClr val="003657"/>
          </a:solidFill>
          <a:latin typeface="TrebuchetMS" charset="0"/>
        </a:defRPr>
      </a:lvl4pPr>
      <a:lvl5pPr algn="l" rtl="0" eaLnBrk="0" fontAlgn="base" hangingPunct="0">
        <a:lnSpc>
          <a:spcPct val="120000"/>
        </a:lnSpc>
        <a:spcBef>
          <a:spcPct val="0"/>
        </a:spcBef>
        <a:spcAft>
          <a:spcPct val="0"/>
        </a:spcAft>
        <a:defRPr sz="2400">
          <a:solidFill>
            <a:srgbClr val="003657"/>
          </a:solidFill>
          <a:latin typeface="TrebuchetMS" charset="0"/>
        </a:defRPr>
      </a:lvl5pPr>
      <a:lvl6pPr marL="457200" algn="l" rtl="0" eaLnBrk="0" fontAlgn="base" hangingPunct="0">
        <a:lnSpc>
          <a:spcPct val="120000"/>
        </a:lnSpc>
        <a:spcBef>
          <a:spcPct val="0"/>
        </a:spcBef>
        <a:spcAft>
          <a:spcPct val="0"/>
        </a:spcAft>
        <a:defRPr sz="2400">
          <a:solidFill>
            <a:srgbClr val="003657"/>
          </a:solidFill>
          <a:latin typeface="TrebuchetMS" charset="0"/>
        </a:defRPr>
      </a:lvl6pPr>
      <a:lvl7pPr marL="914400" algn="l" rtl="0" eaLnBrk="0" fontAlgn="base" hangingPunct="0">
        <a:lnSpc>
          <a:spcPct val="120000"/>
        </a:lnSpc>
        <a:spcBef>
          <a:spcPct val="0"/>
        </a:spcBef>
        <a:spcAft>
          <a:spcPct val="0"/>
        </a:spcAft>
        <a:defRPr sz="2400">
          <a:solidFill>
            <a:srgbClr val="003657"/>
          </a:solidFill>
          <a:latin typeface="TrebuchetMS" charset="0"/>
        </a:defRPr>
      </a:lvl7pPr>
      <a:lvl8pPr marL="1371600" algn="l" rtl="0" eaLnBrk="0" fontAlgn="base" hangingPunct="0">
        <a:lnSpc>
          <a:spcPct val="120000"/>
        </a:lnSpc>
        <a:spcBef>
          <a:spcPct val="0"/>
        </a:spcBef>
        <a:spcAft>
          <a:spcPct val="0"/>
        </a:spcAft>
        <a:defRPr sz="2400">
          <a:solidFill>
            <a:srgbClr val="003657"/>
          </a:solidFill>
          <a:latin typeface="TrebuchetMS" charset="0"/>
        </a:defRPr>
      </a:lvl8pPr>
      <a:lvl9pPr marL="1828800" algn="l" rtl="0" eaLnBrk="0" fontAlgn="base" hangingPunct="0">
        <a:lnSpc>
          <a:spcPct val="120000"/>
        </a:lnSpc>
        <a:spcBef>
          <a:spcPct val="0"/>
        </a:spcBef>
        <a:spcAft>
          <a:spcPct val="0"/>
        </a:spcAft>
        <a:defRPr sz="2400">
          <a:solidFill>
            <a:srgbClr val="003657"/>
          </a:solidFill>
          <a:latin typeface="TrebuchetMS" charset="0"/>
        </a:defRPr>
      </a:lvl9pPr>
    </p:titleStyle>
    <p:bodyStyle>
      <a:lvl1pPr marL="342900" indent="-342900" algn="l" rtl="0" fontAlgn="base">
        <a:spcBef>
          <a:spcPct val="20000"/>
        </a:spcBef>
        <a:spcAft>
          <a:spcPct val="0"/>
        </a:spcAft>
        <a:buFont typeface="Wingdings" pitchFamily="2" charset="2"/>
        <a:buChar char="§"/>
        <a:defRPr>
          <a:solidFill>
            <a:srgbClr val="666666"/>
          </a:solidFill>
          <a:latin typeface="+mn-lt"/>
          <a:ea typeface="+mn-ea"/>
          <a:cs typeface="+mn-cs"/>
        </a:defRPr>
      </a:lvl1pPr>
      <a:lvl2pPr marL="742950" indent="-285750" algn="l" rtl="0" fontAlgn="base">
        <a:spcBef>
          <a:spcPct val="20000"/>
        </a:spcBef>
        <a:spcAft>
          <a:spcPct val="0"/>
        </a:spcAft>
        <a:buChar char="-"/>
        <a:defRPr>
          <a:solidFill>
            <a:srgbClr val="666666"/>
          </a:solidFill>
          <a:latin typeface="+mn-lt"/>
        </a:defRPr>
      </a:lvl2pPr>
      <a:lvl3pPr marL="1143000" indent="-228600" algn="l" rtl="0" fontAlgn="base">
        <a:spcBef>
          <a:spcPct val="20000"/>
        </a:spcBef>
        <a:spcAft>
          <a:spcPct val="0"/>
        </a:spcAft>
        <a:buChar char="-"/>
        <a:defRPr>
          <a:solidFill>
            <a:srgbClr val="666666"/>
          </a:solidFill>
          <a:latin typeface="+mn-lt"/>
        </a:defRPr>
      </a:lvl3pPr>
      <a:lvl4pPr marL="1600200" indent="-228600" algn="l" rtl="0" fontAlgn="base">
        <a:spcBef>
          <a:spcPct val="20000"/>
        </a:spcBef>
        <a:spcAft>
          <a:spcPct val="0"/>
        </a:spcAft>
        <a:buChar char="-"/>
        <a:defRPr>
          <a:solidFill>
            <a:srgbClr val="666666"/>
          </a:solidFill>
          <a:latin typeface="+mn-lt"/>
        </a:defRPr>
      </a:lvl4pPr>
      <a:lvl5pPr marL="2057400" indent="-228600" algn="l" rtl="0" fontAlgn="base">
        <a:spcBef>
          <a:spcPct val="20000"/>
        </a:spcBef>
        <a:spcAft>
          <a:spcPct val="0"/>
        </a:spcAft>
        <a:buChar char="-"/>
        <a:defRPr>
          <a:solidFill>
            <a:srgbClr val="666666"/>
          </a:solidFill>
          <a:latin typeface="+mn-lt"/>
        </a:defRPr>
      </a:lvl5pPr>
      <a:lvl6pPr marL="2514600" indent="-228600" algn="l" rtl="0" fontAlgn="base">
        <a:spcBef>
          <a:spcPct val="20000"/>
        </a:spcBef>
        <a:spcAft>
          <a:spcPct val="0"/>
        </a:spcAft>
        <a:buChar char="-"/>
        <a:defRPr>
          <a:solidFill>
            <a:srgbClr val="666666"/>
          </a:solidFill>
          <a:latin typeface="+mn-lt"/>
        </a:defRPr>
      </a:lvl6pPr>
      <a:lvl7pPr marL="2971800" indent="-228600" algn="l" rtl="0" fontAlgn="base">
        <a:spcBef>
          <a:spcPct val="20000"/>
        </a:spcBef>
        <a:spcAft>
          <a:spcPct val="0"/>
        </a:spcAft>
        <a:buChar char="-"/>
        <a:defRPr>
          <a:solidFill>
            <a:srgbClr val="666666"/>
          </a:solidFill>
          <a:latin typeface="+mn-lt"/>
        </a:defRPr>
      </a:lvl7pPr>
      <a:lvl8pPr marL="3429000" indent="-228600" algn="l" rtl="0" fontAlgn="base">
        <a:spcBef>
          <a:spcPct val="20000"/>
        </a:spcBef>
        <a:spcAft>
          <a:spcPct val="0"/>
        </a:spcAft>
        <a:buChar char="-"/>
        <a:defRPr>
          <a:solidFill>
            <a:srgbClr val="666666"/>
          </a:solidFill>
          <a:latin typeface="+mn-lt"/>
        </a:defRPr>
      </a:lvl8pPr>
      <a:lvl9pPr marL="3886200" indent="-228600" algn="l" rtl="0" fontAlgn="base">
        <a:spcBef>
          <a:spcPct val="20000"/>
        </a:spcBef>
        <a:spcAft>
          <a:spcPct val="0"/>
        </a:spcAft>
        <a:buChar char="-"/>
        <a:defRPr>
          <a:solidFill>
            <a:srgbClr val="6666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16106"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2088" y="190500"/>
            <a:ext cx="8761412" cy="1763713"/>
          </a:xfrm>
          <a:prstGeom prst="rect">
            <a:avLst/>
          </a:prstGeom>
          <a:noFill/>
          <a:extLst>
            <a:ext uri="{909E8E84-426E-40DD-AFC4-6F175D3DCCD1}">
              <a14:hiddenFill xmlns:a14="http://schemas.microsoft.com/office/drawing/2010/main">
                <a:solidFill>
                  <a:srgbClr val="FFFFFF"/>
                </a:solidFill>
              </a14:hiddenFill>
            </a:ext>
          </a:extLst>
        </p:spPr>
      </p:pic>
      <p:sp>
        <p:nvSpPr>
          <p:cNvPr id="516099" name="Line 3"/>
          <p:cNvSpPr>
            <a:spLocks noChangeShapeType="1"/>
          </p:cNvSpPr>
          <p:nvPr/>
        </p:nvSpPr>
        <p:spPr bwMode="auto">
          <a:xfrm>
            <a:off x="190500" y="6553200"/>
            <a:ext cx="7010400" cy="0"/>
          </a:xfrm>
          <a:prstGeom prst="line">
            <a:avLst/>
          </a:prstGeom>
          <a:noFill/>
          <a:ln w="6350">
            <a:solidFill>
              <a:srgbClr val="00589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16100" name="Text Box 4"/>
          <p:cNvSpPr txBox="1">
            <a:spLocks noChangeArrowheads="1"/>
          </p:cNvSpPr>
          <p:nvPr/>
        </p:nvSpPr>
        <p:spPr bwMode="auto">
          <a:xfrm>
            <a:off x="190500" y="6537325"/>
            <a:ext cx="4381500"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36000" rIns="0" bIns="36000">
            <a:spAutoFit/>
          </a:bodyPr>
          <a:lstStyle/>
          <a:p>
            <a:pPr>
              <a:spcBef>
                <a:spcPct val="50000"/>
              </a:spcBef>
            </a:pPr>
            <a:r>
              <a:rPr lang="de-DE" sz="1000">
                <a:solidFill>
                  <a:srgbClr val="003657"/>
                </a:solidFill>
                <a:latin typeface="Arial" pitchFamily="34" charset="0"/>
              </a:rPr>
              <a:t>www.perspectives.cc · info@perspectives.cc</a:t>
            </a:r>
            <a:endParaRPr lang="de-DE">
              <a:solidFill>
                <a:srgbClr val="000000"/>
              </a:solidFill>
              <a:latin typeface="Arial" pitchFamily="34" charset="0"/>
            </a:endParaRPr>
          </a:p>
        </p:txBody>
      </p:sp>
      <p:sp>
        <p:nvSpPr>
          <p:cNvPr id="516102" name="Rectangle 6"/>
          <p:cNvSpPr>
            <a:spLocks noChangeArrowheads="1"/>
          </p:cNvSpPr>
          <p:nvPr/>
        </p:nvSpPr>
        <p:spPr bwMode="auto">
          <a:xfrm>
            <a:off x="1943100" y="1062038"/>
            <a:ext cx="5257800" cy="890587"/>
          </a:xfrm>
          <a:prstGeom prst="rect">
            <a:avLst/>
          </a:prstGeom>
          <a:solidFill>
            <a:schemeClr val="bg1">
              <a:alpha val="8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0"/>
          <a:lstStyle/>
          <a:p>
            <a:pPr>
              <a:lnSpc>
                <a:spcPct val="120000"/>
              </a:lnSpc>
            </a:pPr>
            <a:endParaRPr lang="en-GB">
              <a:solidFill>
                <a:srgbClr val="003657"/>
              </a:solidFill>
              <a:latin typeface="TrebuchetMS" charset="0"/>
            </a:endParaRPr>
          </a:p>
        </p:txBody>
      </p:sp>
      <p:sp>
        <p:nvSpPr>
          <p:cNvPr id="516103" name="Rectangle 7"/>
          <p:cNvSpPr>
            <a:spLocks noGrp="1" noChangeArrowheads="1"/>
          </p:cNvSpPr>
          <p:nvPr>
            <p:ph type="body" idx="1"/>
          </p:nvPr>
        </p:nvSpPr>
        <p:spPr bwMode="auto">
          <a:xfrm>
            <a:off x="611188" y="2060575"/>
            <a:ext cx="7921625" cy="3960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516104" name="Rectangle 8"/>
          <p:cNvSpPr>
            <a:spLocks noGrp="1" noChangeArrowheads="1"/>
          </p:cNvSpPr>
          <p:nvPr>
            <p:ph type="sldNum" sz="quarter" idx="4"/>
          </p:nvPr>
        </p:nvSpPr>
        <p:spPr bwMode="auto">
          <a:xfrm>
            <a:off x="3505200" y="6537325"/>
            <a:ext cx="2133600"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6000" rIns="0" bIns="36000" numCol="1" anchor="t" anchorCtr="0" compatLnSpc="1">
            <a:prstTxWarp prst="textNoShape">
              <a:avLst/>
            </a:prstTxWarp>
            <a:spAutoFit/>
          </a:bodyPr>
          <a:lstStyle>
            <a:lvl1pPr algn="ctr">
              <a:spcBef>
                <a:spcPct val="50000"/>
              </a:spcBef>
              <a:defRPr sz="1000">
                <a:solidFill>
                  <a:srgbClr val="003657"/>
                </a:solidFill>
                <a:latin typeface="+mn-lt"/>
              </a:defRPr>
            </a:lvl1pPr>
          </a:lstStyle>
          <a:p>
            <a:fld id="{4F661351-54B6-46FC-B9F6-D213ABE56E32}" type="slidenum">
              <a:rPr lang="en-GB"/>
              <a:pPr/>
              <a:t>‹#›</a:t>
            </a:fld>
            <a:endParaRPr lang="en-GB"/>
          </a:p>
        </p:txBody>
      </p:sp>
      <p:sp>
        <p:nvSpPr>
          <p:cNvPr id="516105" name="Rectangle 9"/>
          <p:cNvSpPr>
            <a:spLocks noGrp="1" noChangeArrowheads="1"/>
          </p:cNvSpPr>
          <p:nvPr>
            <p:ph type="title"/>
          </p:nvPr>
        </p:nvSpPr>
        <p:spPr bwMode="auto">
          <a:xfrm>
            <a:off x="1943100" y="1089025"/>
            <a:ext cx="5257800" cy="827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ctr" anchorCtr="0" compatLnSpc="1">
            <a:prstTxWarp prst="textNoShape">
              <a:avLst/>
            </a:prstTxWarp>
          </a:bodyPr>
          <a:lstStyle/>
          <a:p>
            <a:pPr lvl="0"/>
            <a:r>
              <a:rPr lang="de-DE" smtClean="0"/>
              <a:t>Beispielseite für wenig Fließtext (Textgröße groß)</a:t>
            </a:r>
          </a:p>
        </p:txBody>
      </p:sp>
      <p:pic>
        <p:nvPicPr>
          <p:cNvPr id="10" name="Picture 7"/>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7300913" y="6088062"/>
            <a:ext cx="1652587"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97" r:id="rId1"/>
    <p:sldLayoutId id="2147483799" r:id="rId2"/>
    <p:sldLayoutId id="2147483801" r:id="rId3"/>
  </p:sldLayoutIdLst>
  <p:timing>
    <p:tnLst>
      <p:par>
        <p:cTn id="1" dur="indefinite" restart="never" nodeType="tmRoot"/>
      </p:par>
    </p:tnLst>
  </p:timing>
  <p:hf hdr="0" ftr="0" dt="0"/>
  <p:txStyles>
    <p:titleStyle>
      <a:lvl1pPr algn="l" rtl="0" eaLnBrk="0" fontAlgn="base" hangingPunct="0">
        <a:lnSpc>
          <a:spcPct val="120000"/>
        </a:lnSpc>
        <a:spcBef>
          <a:spcPct val="0"/>
        </a:spcBef>
        <a:spcAft>
          <a:spcPct val="0"/>
        </a:spcAft>
        <a:defRPr sz="2400">
          <a:solidFill>
            <a:srgbClr val="003657"/>
          </a:solidFill>
          <a:latin typeface="+mj-lt"/>
          <a:ea typeface="+mj-ea"/>
          <a:cs typeface="+mj-cs"/>
        </a:defRPr>
      </a:lvl1pPr>
      <a:lvl2pPr algn="l" rtl="0" eaLnBrk="0" fontAlgn="base" hangingPunct="0">
        <a:lnSpc>
          <a:spcPct val="120000"/>
        </a:lnSpc>
        <a:spcBef>
          <a:spcPct val="0"/>
        </a:spcBef>
        <a:spcAft>
          <a:spcPct val="0"/>
        </a:spcAft>
        <a:defRPr sz="2400">
          <a:solidFill>
            <a:srgbClr val="003657"/>
          </a:solidFill>
          <a:latin typeface="TrebuchetMS" charset="0"/>
        </a:defRPr>
      </a:lvl2pPr>
      <a:lvl3pPr algn="l" rtl="0" eaLnBrk="0" fontAlgn="base" hangingPunct="0">
        <a:lnSpc>
          <a:spcPct val="120000"/>
        </a:lnSpc>
        <a:spcBef>
          <a:spcPct val="0"/>
        </a:spcBef>
        <a:spcAft>
          <a:spcPct val="0"/>
        </a:spcAft>
        <a:defRPr sz="2400">
          <a:solidFill>
            <a:srgbClr val="003657"/>
          </a:solidFill>
          <a:latin typeface="TrebuchetMS" charset="0"/>
        </a:defRPr>
      </a:lvl3pPr>
      <a:lvl4pPr algn="l" rtl="0" eaLnBrk="0" fontAlgn="base" hangingPunct="0">
        <a:lnSpc>
          <a:spcPct val="120000"/>
        </a:lnSpc>
        <a:spcBef>
          <a:spcPct val="0"/>
        </a:spcBef>
        <a:spcAft>
          <a:spcPct val="0"/>
        </a:spcAft>
        <a:defRPr sz="2400">
          <a:solidFill>
            <a:srgbClr val="003657"/>
          </a:solidFill>
          <a:latin typeface="TrebuchetMS" charset="0"/>
        </a:defRPr>
      </a:lvl4pPr>
      <a:lvl5pPr algn="l" rtl="0" eaLnBrk="0" fontAlgn="base" hangingPunct="0">
        <a:lnSpc>
          <a:spcPct val="120000"/>
        </a:lnSpc>
        <a:spcBef>
          <a:spcPct val="0"/>
        </a:spcBef>
        <a:spcAft>
          <a:spcPct val="0"/>
        </a:spcAft>
        <a:defRPr sz="2400">
          <a:solidFill>
            <a:srgbClr val="003657"/>
          </a:solidFill>
          <a:latin typeface="TrebuchetMS" charset="0"/>
        </a:defRPr>
      </a:lvl5pPr>
      <a:lvl6pPr marL="457200" algn="l" rtl="0" eaLnBrk="0" fontAlgn="base" hangingPunct="0">
        <a:lnSpc>
          <a:spcPct val="120000"/>
        </a:lnSpc>
        <a:spcBef>
          <a:spcPct val="0"/>
        </a:spcBef>
        <a:spcAft>
          <a:spcPct val="0"/>
        </a:spcAft>
        <a:defRPr sz="2400">
          <a:solidFill>
            <a:srgbClr val="003657"/>
          </a:solidFill>
          <a:latin typeface="TrebuchetMS" charset="0"/>
        </a:defRPr>
      </a:lvl6pPr>
      <a:lvl7pPr marL="914400" algn="l" rtl="0" eaLnBrk="0" fontAlgn="base" hangingPunct="0">
        <a:lnSpc>
          <a:spcPct val="120000"/>
        </a:lnSpc>
        <a:spcBef>
          <a:spcPct val="0"/>
        </a:spcBef>
        <a:spcAft>
          <a:spcPct val="0"/>
        </a:spcAft>
        <a:defRPr sz="2400">
          <a:solidFill>
            <a:srgbClr val="003657"/>
          </a:solidFill>
          <a:latin typeface="TrebuchetMS" charset="0"/>
        </a:defRPr>
      </a:lvl7pPr>
      <a:lvl8pPr marL="1371600" algn="l" rtl="0" eaLnBrk="0" fontAlgn="base" hangingPunct="0">
        <a:lnSpc>
          <a:spcPct val="120000"/>
        </a:lnSpc>
        <a:spcBef>
          <a:spcPct val="0"/>
        </a:spcBef>
        <a:spcAft>
          <a:spcPct val="0"/>
        </a:spcAft>
        <a:defRPr sz="2400">
          <a:solidFill>
            <a:srgbClr val="003657"/>
          </a:solidFill>
          <a:latin typeface="TrebuchetMS" charset="0"/>
        </a:defRPr>
      </a:lvl8pPr>
      <a:lvl9pPr marL="1828800" algn="l" rtl="0" eaLnBrk="0" fontAlgn="base" hangingPunct="0">
        <a:lnSpc>
          <a:spcPct val="120000"/>
        </a:lnSpc>
        <a:spcBef>
          <a:spcPct val="0"/>
        </a:spcBef>
        <a:spcAft>
          <a:spcPct val="0"/>
        </a:spcAft>
        <a:defRPr sz="2400">
          <a:solidFill>
            <a:srgbClr val="003657"/>
          </a:solidFill>
          <a:latin typeface="TrebuchetMS" charset="0"/>
        </a:defRPr>
      </a:lvl9pPr>
    </p:titleStyle>
    <p:bodyStyle>
      <a:lvl1pPr marL="342900" indent="-342900" algn="l" rtl="0" fontAlgn="base">
        <a:spcBef>
          <a:spcPct val="20000"/>
        </a:spcBef>
        <a:spcAft>
          <a:spcPct val="0"/>
        </a:spcAft>
        <a:buFont typeface="Wingdings" pitchFamily="2" charset="2"/>
        <a:buChar char="§"/>
        <a:defRPr>
          <a:solidFill>
            <a:srgbClr val="666666"/>
          </a:solidFill>
          <a:latin typeface="+mn-lt"/>
          <a:ea typeface="+mn-ea"/>
          <a:cs typeface="+mn-cs"/>
        </a:defRPr>
      </a:lvl1pPr>
      <a:lvl2pPr marL="742950" indent="-285750" algn="l" rtl="0" fontAlgn="base">
        <a:spcBef>
          <a:spcPct val="20000"/>
        </a:spcBef>
        <a:spcAft>
          <a:spcPct val="0"/>
        </a:spcAft>
        <a:buChar char="-"/>
        <a:defRPr>
          <a:solidFill>
            <a:srgbClr val="666666"/>
          </a:solidFill>
          <a:latin typeface="+mn-lt"/>
        </a:defRPr>
      </a:lvl2pPr>
      <a:lvl3pPr marL="1143000" indent="-228600" algn="l" rtl="0" fontAlgn="base">
        <a:spcBef>
          <a:spcPct val="20000"/>
        </a:spcBef>
        <a:spcAft>
          <a:spcPct val="0"/>
        </a:spcAft>
        <a:buChar char="-"/>
        <a:defRPr>
          <a:solidFill>
            <a:srgbClr val="666666"/>
          </a:solidFill>
          <a:latin typeface="+mn-lt"/>
        </a:defRPr>
      </a:lvl3pPr>
      <a:lvl4pPr marL="1600200" indent="-228600" algn="l" rtl="0" fontAlgn="base">
        <a:spcBef>
          <a:spcPct val="20000"/>
        </a:spcBef>
        <a:spcAft>
          <a:spcPct val="0"/>
        </a:spcAft>
        <a:buChar char="-"/>
        <a:defRPr>
          <a:solidFill>
            <a:srgbClr val="666666"/>
          </a:solidFill>
          <a:latin typeface="+mn-lt"/>
        </a:defRPr>
      </a:lvl4pPr>
      <a:lvl5pPr marL="2057400" indent="-228600" algn="l" rtl="0" fontAlgn="base">
        <a:spcBef>
          <a:spcPct val="20000"/>
        </a:spcBef>
        <a:spcAft>
          <a:spcPct val="0"/>
        </a:spcAft>
        <a:buChar char="-"/>
        <a:defRPr>
          <a:solidFill>
            <a:srgbClr val="666666"/>
          </a:solidFill>
          <a:latin typeface="+mn-lt"/>
        </a:defRPr>
      </a:lvl5pPr>
      <a:lvl6pPr marL="2514600" indent="-228600" algn="l" rtl="0" fontAlgn="base">
        <a:spcBef>
          <a:spcPct val="20000"/>
        </a:spcBef>
        <a:spcAft>
          <a:spcPct val="0"/>
        </a:spcAft>
        <a:buChar char="-"/>
        <a:defRPr>
          <a:solidFill>
            <a:srgbClr val="666666"/>
          </a:solidFill>
          <a:latin typeface="+mn-lt"/>
        </a:defRPr>
      </a:lvl6pPr>
      <a:lvl7pPr marL="2971800" indent="-228600" algn="l" rtl="0" fontAlgn="base">
        <a:spcBef>
          <a:spcPct val="20000"/>
        </a:spcBef>
        <a:spcAft>
          <a:spcPct val="0"/>
        </a:spcAft>
        <a:buChar char="-"/>
        <a:defRPr>
          <a:solidFill>
            <a:srgbClr val="666666"/>
          </a:solidFill>
          <a:latin typeface="+mn-lt"/>
        </a:defRPr>
      </a:lvl7pPr>
      <a:lvl8pPr marL="3429000" indent="-228600" algn="l" rtl="0" fontAlgn="base">
        <a:spcBef>
          <a:spcPct val="20000"/>
        </a:spcBef>
        <a:spcAft>
          <a:spcPct val="0"/>
        </a:spcAft>
        <a:buChar char="-"/>
        <a:defRPr>
          <a:solidFill>
            <a:srgbClr val="666666"/>
          </a:solidFill>
          <a:latin typeface="+mn-lt"/>
        </a:defRPr>
      </a:lvl8pPr>
      <a:lvl9pPr marL="3886200" indent="-228600" algn="l" rtl="0" fontAlgn="base">
        <a:spcBef>
          <a:spcPct val="20000"/>
        </a:spcBef>
        <a:spcAft>
          <a:spcPct val="0"/>
        </a:spcAft>
        <a:buChar char="-"/>
        <a:defRPr>
          <a:solidFill>
            <a:srgbClr val="6666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43372"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 y="188913"/>
            <a:ext cx="8761413" cy="3514725"/>
          </a:xfrm>
          <a:prstGeom prst="rect">
            <a:avLst/>
          </a:prstGeom>
          <a:noFill/>
          <a:extLst>
            <a:ext uri="{909E8E84-426E-40DD-AFC4-6F175D3DCCD1}">
              <a14:hiddenFill xmlns:a14="http://schemas.microsoft.com/office/drawing/2010/main">
                <a:solidFill>
                  <a:srgbClr val="FFFFFF"/>
                </a:solidFill>
              </a14:hiddenFill>
            </a:ext>
          </a:extLst>
        </p:spPr>
      </p:pic>
      <p:sp>
        <p:nvSpPr>
          <p:cNvPr id="143362" name="Rectangle 2"/>
          <p:cNvSpPr>
            <a:spLocks noGrp="1" noChangeArrowheads="1"/>
          </p:cNvSpPr>
          <p:nvPr>
            <p:ph type="title"/>
          </p:nvPr>
        </p:nvSpPr>
        <p:spPr bwMode="auto">
          <a:xfrm>
            <a:off x="1943100" y="1947863"/>
            <a:ext cx="5246688" cy="1752600"/>
          </a:xfrm>
          <a:prstGeom prst="rect">
            <a:avLst/>
          </a:prstGeom>
          <a:solidFill>
            <a:schemeClr val="bg1">
              <a:alpha val="80000"/>
            </a:schemeClr>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t" anchorCtr="0" compatLnSpc="1">
            <a:prstTxWarp prst="textNoShape">
              <a:avLst/>
            </a:prstTxWarp>
          </a:bodyPr>
          <a:lstStyle/>
          <a:p>
            <a:pPr lvl="0"/>
            <a:r>
              <a:rPr lang="de-DE" smtClean="0"/>
              <a:t>Titelmasterformat durch Klicken bearbeiten</a:t>
            </a:r>
          </a:p>
        </p:txBody>
      </p:sp>
      <p:sp>
        <p:nvSpPr>
          <p:cNvPr id="143363" name="Rectangle 3"/>
          <p:cNvSpPr>
            <a:spLocks noGrp="1" noChangeArrowheads="1"/>
          </p:cNvSpPr>
          <p:nvPr>
            <p:ph type="body" idx="1"/>
          </p:nvPr>
        </p:nvSpPr>
        <p:spPr bwMode="auto">
          <a:xfrm>
            <a:off x="1908175" y="4187825"/>
            <a:ext cx="5292725"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143365" name="Text Box 5"/>
          <p:cNvSpPr txBox="1">
            <a:spLocks noChangeArrowheads="1"/>
          </p:cNvSpPr>
          <p:nvPr/>
        </p:nvSpPr>
        <p:spPr bwMode="auto">
          <a:xfrm>
            <a:off x="190500" y="6537325"/>
            <a:ext cx="4381500"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36000" rIns="0" bIns="36000">
            <a:spAutoFit/>
          </a:bodyPr>
          <a:lstStyle/>
          <a:p>
            <a:pPr>
              <a:spcBef>
                <a:spcPct val="50000"/>
              </a:spcBef>
            </a:pPr>
            <a:r>
              <a:rPr lang="de-DE" sz="1000">
                <a:solidFill>
                  <a:srgbClr val="003657"/>
                </a:solidFill>
                <a:latin typeface="Arial" pitchFamily="34" charset="0"/>
              </a:rPr>
              <a:t>www.perspectives.cc · info@perspectives.cc</a:t>
            </a:r>
            <a:endParaRPr lang="de-DE">
              <a:solidFill>
                <a:srgbClr val="000000"/>
              </a:solidFill>
              <a:latin typeface="Arial" pitchFamily="34" charset="0"/>
            </a:endParaRPr>
          </a:p>
        </p:txBody>
      </p:sp>
      <p:sp>
        <p:nvSpPr>
          <p:cNvPr id="143367" name="Text Box 7"/>
          <p:cNvSpPr txBox="1">
            <a:spLocks noChangeArrowheads="1"/>
          </p:cNvSpPr>
          <p:nvPr/>
        </p:nvSpPr>
        <p:spPr bwMode="auto">
          <a:xfrm>
            <a:off x="6516688" y="6524625"/>
            <a:ext cx="2436812"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36000" rIns="0" bIns="36000">
            <a:spAutoFit/>
          </a:bodyPr>
          <a:lstStyle/>
          <a:p>
            <a:pPr algn="r">
              <a:spcBef>
                <a:spcPct val="50000"/>
              </a:spcBef>
            </a:pPr>
            <a:r>
              <a:rPr lang="de-DE" sz="1000" dirty="0">
                <a:solidFill>
                  <a:srgbClr val="003657"/>
                </a:solidFill>
                <a:latin typeface="Arial" pitchFamily="34" charset="0"/>
              </a:rPr>
              <a:t>© </a:t>
            </a:r>
            <a:r>
              <a:rPr lang="de-DE" sz="1000" dirty="0" smtClean="0">
                <a:solidFill>
                  <a:srgbClr val="003657"/>
                </a:solidFill>
                <a:latin typeface="Arial" pitchFamily="34" charset="0"/>
              </a:rPr>
              <a:t>2011 </a:t>
            </a:r>
            <a:r>
              <a:rPr lang="de-DE" sz="1000" dirty="0">
                <a:solidFill>
                  <a:srgbClr val="003657"/>
                </a:solidFill>
                <a:latin typeface="Arial" pitchFamily="34" charset="0"/>
              </a:rPr>
              <a:t>Perspectives GmbH</a:t>
            </a:r>
          </a:p>
        </p:txBody>
      </p:sp>
      <p:sp>
        <p:nvSpPr>
          <p:cNvPr id="143373" name="Rectangle 13"/>
          <p:cNvSpPr>
            <a:spLocks noChangeArrowheads="1"/>
          </p:cNvSpPr>
          <p:nvPr/>
        </p:nvSpPr>
        <p:spPr bwMode="auto">
          <a:xfrm>
            <a:off x="6308725" y="188913"/>
            <a:ext cx="1755775" cy="8874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333333"/>
              </a:solidFill>
            </a:endParaRPr>
          </a:p>
        </p:txBody>
      </p:sp>
      <p:sp>
        <p:nvSpPr>
          <p:cNvPr id="143377" name="Line 17"/>
          <p:cNvSpPr>
            <a:spLocks noChangeShapeType="1"/>
          </p:cNvSpPr>
          <p:nvPr/>
        </p:nvSpPr>
        <p:spPr bwMode="auto">
          <a:xfrm>
            <a:off x="190500" y="6553200"/>
            <a:ext cx="8759825" cy="0"/>
          </a:xfrm>
          <a:prstGeom prst="line">
            <a:avLst/>
          </a:prstGeom>
          <a:noFill/>
          <a:ln w="6350">
            <a:solidFill>
              <a:srgbClr val="00589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333333"/>
              </a:solidFill>
            </a:endParaRPr>
          </a:p>
        </p:txBody>
      </p:sp>
      <p:pic>
        <p:nvPicPr>
          <p:cNvPr id="11" name="Picture 7"/>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373813" y="312821"/>
            <a:ext cx="1652587"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88066309"/>
      </p:ext>
    </p:extLst>
  </p:cSld>
  <p:clrMap bg1="lt1" tx1="dk1" bg2="lt2" tx2="dk2" accent1="accent1" accent2="accent2" accent3="accent3" accent4="accent4" accent5="accent5" accent6="accent6" hlink="hlink" folHlink="folHlink"/>
  <p:sldLayoutIdLst>
    <p:sldLayoutId id="2147483907" r:id="rId1"/>
  </p:sldLayoutIdLst>
  <p:timing>
    <p:tnLst>
      <p:par>
        <p:cTn id="1" dur="indefinite" restart="never" nodeType="tmRoot"/>
      </p:par>
    </p:tnLst>
  </p:timing>
  <p:txStyles>
    <p:titleStyle>
      <a:lvl1pPr algn="ctr" rtl="0" eaLnBrk="1" fontAlgn="base" hangingPunct="1">
        <a:lnSpc>
          <a:spcPct val="120000"/>
        </a:lnSpc>
        <a:spcBef>
          <a:spcPct val="0"/>
        </a:spcBef>
        <a:spcAft>
          <a:spcPct val="0"/>
        </a:spcAft>
        <a:defRPr sz="2400">
          <a:solidFill>
            <a:srgbClr val="003657"/>
          </a:solidFill>
          <a:latin typeface="+mj-lt"/>
          <a:ea typeface="+mj-ea"/>
          <a:cs typeface="+mj-cs"/>
        </a:defRPr>
      </a:lvl1pPr>
      <a:lvl2pPr algn="ctr" rtl="0" eaLnBrk="1" fontAlgn="base" hangingPunct="1">
        <a:lnSpc>
          <a:spcPct val="120000"/>
        </a:lnSpc>
        <a:spcBef>
          <a:spcPct val="0"/>
        </a:spcBef>
        <a:spcAft>
          <a:spcPct val="0"/>
        </a:spcAft>
        <a:defRPr sz="2400">
          <a:solidFill>
            <a:srgbClr val="003657"/>
          </a:solidFill>
          <a:latin typeface="Trebuchet MS" pitchFamily="34" charset="0"/>
        </a:defRPr>
      </a:lvl2pPr>
      <a:lvl3pPr algn="ctr" rtl="0" eaLnBrk="1" fontAlgn="base" hangingPunct="1">
        <a:lnSpc>
          <a:spcPct val="120000"/>
        </a:lnSpc>
        <a:spcBef>
          <a:spcPct val="0"/>
        </a:spcBef>
        <a:spcAft>
          <a:spcPct val="0"/>
        </a:spcAft>
        <a:defRPr sz="2400">
          <a:solidFill>
            <a:srgbClr val="003657"/>
          </a:solidFill>
          <a:latin typeface="Trebuchet MS" pitchFamily="34" charset="0"/>
        </a:defRPr>
      </a:lvl3pPr>
      <a:lvl4pPr algn="ctr" rtl="0" eaLnBrk="1" fontAlgn="base" hangingPunct="1">
        <a:lnSpc>
          <a:spcPct val="120000"/>
        </a:lnSpc>
        <a:spcBef>
          <a:spcPct val="0"/>
        </a:spcBef>
        <a:spcAft>
          <a:spcPct val="0"/>
        </a:spcAft>
        <a:defRPr sz="2400">
          <a:solidFill>
            <a:srgbClr val="003657"/>
          </a:solidFill>
          <a:latin typeface="Trebuchet MS" pitchFamily="34" charset="0"/>
        </a:defRPr>
      </a:lvl4pPr>
      <a:lvl5pPr algn="ctr" rtl="0" eaLnBrk="1" fontAlgn="base" hangingPunct="1">
        <a:lnSpc>
          <a:spcPct val="120000"/>
        </a:lnSpc>
        <a:spcBef>
          <a:spcPct val="0"/>
        </a:spcBef>
        <a:spcAft>
          <a:spcPct val="0"/>
        </a:spcAft>
        <a:defRPr sz="2400">
          <a:solidFill>
            <a:srgbClr val="003657"/>
          </a:solidFill>
          <a:latin typeface="Trebuchet MS" pitchFamily="34" charset="0"/>
        </a:defRPr>
      </a:lvl5pPr>
      <a:lvl6pPr marL="457200" algn="ctr" rtl="0" eaLnBrk="1" fontAlgn="base" hangingPunct="1">
        <a:lnSpc>
          <a:spcPct val="120000"/>
        </a:lnSpc>
        <a:spcBef>
          <a:spcPct val="0"/>
        </a:spcBef>
        <a:spcAft>
          <a:spcPct val="0"/>
        </a:spcAft>
        <a:defRPr sz="2400">
          <a:solidFill>
            <a:srgbClr val="003657"/>
          </a:solidFill>
          <a:latin typeface="Trebuchet MS" pitchFamily="34" charset="0"/>
        </a:defRPr>
      </a:lvl6pPr>
      <a:lvl7pPr marL="914400" algn="ctr" rtl="0" eaLnBrk="1" fontAlgn="base" hangingPunct="1">
        <a:lnSpc>
          <a:spcPct val="120000"/>
        </a:lnSpc>
        <a:spcBef>
          <a:spcPct val="0"/>
        </a:spcBef>
        <a:spcAft>
          <a:spcPct val="0"/>
        </a:spcAft>
        <a:defRPr sz="2400">
          <a:solidFill>
            <a:srgbClr val="003657"/>
          </a:solidFill>
          <a:latin typeface="Trebuchet MS" pitchFamily="34" charset="0"/>
        </a:defRPr>
      </a:lvl7pPr>
      <a:lvl8pPr marL="1371600" algn="ctr" rtl="0" eaLnBrk="1" fontAlgn="base" hangingPunct="1">
        <a:lnSpc>
          <a:spcPct val="120000"/>
        </a:lnSpc>
        <a:spcBef>
          <a:spcPct val="0"/>
        </a:spcBef>
        <a:spcAft>
          <a:spcPct val="0"/>
        </a:spcAft>
        <a:defRPr sz="2400">
          <a:solidFill>
            <a:srgbClr val="003657"/>
          </a:solidFill>
          <a:latin typeface="Trebuchet MS" pitchFamily="34" charset="0"/>
        </a:defRPr>
      </a:lvl8pPr>
      <a:lvl9pPr marL="1828800" algn="ctr" rtl="0" eaLnBrk="1" fontAlgn="base" hangingPunct="1">
        <a:lnSpc>
          <a:spcPct val="120000"/>
        </a:lnSpc>
        <a:spcBef>
          <a:spcPct val="0"/>
        </a:spcBef>
        <a:spcAft>
          <a:spcPct val="0"/>
        </a:spcAft>
        <a:defRPr sz="2400">
          <a:solidFill>
            <a:srgbClr val="003657"/>
          </a:solidFill>
          <a:latin typeface="Trebuchet MS" pitchFamily="34" charset="0"/>
        </a:defRPr>
      </a:lvl9pPr>
    </p:titleStyle>
    <p:bodyStyle>
      <a:lvl1pPr algn="l" rtl="0" eaLnBrk="1" fontAlgn="base" hangingPunct="1">
        <a:lnSpc>
          <a:spcPct val="120000"/>
        </a:lnSpc>
        <a:spcBef>
          <a:spcPct val="0"/>
        </a:spcBef>
        <a:spcAft>
          <a:spcPct val="0"/>
        </a:spcAft>
        <a:buFont typeface="Wingdings" pitchFamily="2" charset="2"/>
        <a:defRPr b="1">
          <a:solidFill>
            <a:srgbClr val="666666"/>
          </a:solidFill>
          <a:latin typeface="+mn-lt"/>
          <a:ea typeface="+mn-ea"/>
          <a:cs typeface="+mn-cs"/>
        </a:defRPr>
      </a:lvl1pPr>
      <a:lvl2pPr marL="542925" indent="-276225" algn="l" rtl="0" eaLnBrk="1" fontAlgn="base" hangingPunct="1">
        <a:lnSpc>
          <a:spcPct val="120000"/>
        </a:lnSpc>
        <a:spcBef>
          <a:spcPct val="0"/>
        </a:spcBef>
        <a:spcAft>
          <a:spcPct val="0"/>
        </a:spcAft>
        <a:buFont typeface="Wingdings" pitchFamily="2" charset="2"/>
        <a:buChar char="§"/>
        <a:defRPr>
          <a:solidFill>
            <a:srgbClr val="666666"/>
          </a:solidFill>
          <a:latin typeface="+mn-lt"/>
        </a:defRPr>
      </a:lvl2pPr>
      <a:lvl3pPr marL="1235075" indent="-228600" algn="l" rtl="0" eaLnBrk="1" fontAlgn="base" hangingPunct="1">
        <a:lnSpc>
          <a:spcPct val="120000"/>
        </a:lnSpc>
        <a:spcBef>
          <a:spcPct val="0"/>
        </a:spcBef>
        <a:spcAft>
          <a:spcPct val="0"/>
        </a:spcAft>
        <a:buFont typeface="Wingdings" pitchFamily="2" charset="2"/>
        <a:buChar char="§"/>
        <a:defRPr>
          <a:solidFill>
            <a:srgbClr val="666666"/>
          </a:solidFill>
          <a:latin typeface="+mn-lt"/>
        </a:defRPr>
      </a:lvl3pPr>
      <a:lvl4pPr marL="1643063" indent="-228600" algn="l" rtl="0" eaLnBrk="1" fontAlgn="base" hangingPunct="1">
        <a:lnSpc>
          <a:spcPct val="120000"/>
        </a:lnSpc>
        <a:spcBef>
          <a:spcPct val="0"/>
        </a:spcBef>
        <a:spcAft>
          <a:spcPct val="0"/>
        </a:spcAft>
        <a:buFont typeface="Wingdings" pitchFamily="2" charset="2"/>
        <a:buChar char="§"/>
        <a:defRPr>
          <a:solidFill>
            <a:srgbClr val="666666"/>
          </a:solidFill>
          <a:latin typeface="+mn-lt"/>
        </a:defRPr>
      </a:lvl4pPr>
      <a:lvl5pPr marL="2057400" indent="-228600" algn="l" rtl="0" eaLnBrk="1" fontAlgn="base" hangingPunct="1">
        <a:lnSpc>
          <a:spcPct val="120000"/>
        </a:lnSpc>
        <a:spcBef>
          <a:spcPct val="0"/>
        </a:spcBef>
        <a:spcAft>
          <a:spcPct val="0"/>
        </a:spcAft>
        <a:buFont typeface="Wingdings" pitchFamily="2" charset="2"/>
        <a:buChar char="§"/>
        <a:defRPr>
          <a:solidFill>
            <a:srgbClr val="666666"/>
          </a:solidFill>
          <a:latin typeface="+mn-lt"/>
        </a:defRPr>
      </a:lvl5pPr>
      <a:lvl6pPr marL="2514600" indent="-228600" algn="l" rtl="0" eaLnBrk="1" fontAlgn="base" hangingPunct="1">
        <a:lnSpc>
          <a:spcPct val="120000"/>
        </a:lnSpc>
        <a:spcBef>
          <a:spcPct val="0"/>
        </a:spcBef>
        <a:spcAft>
          <a:spcPct val="0"/>
        </a:spcAft>
        <a:buFont typeface="Wingdings" pitchFamily="2" charset="2"/>
        <a:buChar char="§"/>
        <a:defRPr>
          <a:solidFill>
            <a:srgbClr val="666666"/>
          </a:solidFill>
          <a:latin typeface="+mn-lt"/>
        </a:defRPr>
      </a:lvl6pPr>
      <a:lvl7pPr marL="2971800" indent="-228600" algn="l" rtl="0" eaLnBrk="1" fontAlgn="base" hangingPunct="1">
        <a:lnSpc>
          <a:spcPct val="120000"/>
        </a:lnSpc>
        <a:spcBef>
          <a:spcPct val="0"/>
        </a:spcBef>
        <a:spcAft>
          <a:spcPct val="0"/>
        </a:spcAft>
        <a:buFont typeface="Wingdings" pitchFamily="2" charset="2"/>
        <a:buChar char="§"/>
        <a:defRPr>
          <a:solidFill>
            <a:srgbClr val="666666"/>
          </a:solidFill>
          <a:latin typeface="+mn-lt"/>
        </a:defRPr>
      </a:lvl7pPr>
      <a:lvl8pPr marL="3429000" indent="-228600" algn="l" rtl="0" eaLnBrk="1" fontAlgn="base" hangingPunct="1">
        <a:lnSpc>
          <a:spcPct val="120000"/>
        </a:lnSpc>
        <a:spcBef>
          <a:spcPct val="0"/>
        </a:spcBef>
        <a:spcAft>
          <a:spcPct val="0"/>
        </a:spcAft>
        <a:buFont typeface="Wingdings" pitchFamily="2" charset="2"/>
        <a:buChar char="§"/>
        <a:defRPr>
          <a:solidFill>
            <a:srgbClr val="666666"/>
          </a:solidFill>
          <a:latin typeface="+mn-lt"/>
        </a:defRPr>
      </a:lvl8pPr>
      <a:lvl9pPr marL="3886200" indent="-228600" algn="l" rtl="0" eaLnBrk="1" fontAlgn="base" hangingPunct="1">
        <a:lnSpc>
          <a:spcPct val="120000"/>
        </a:lnSpc>
        <a:spcBef>
          <a:spcPct val="0"/>
        </a:spcBef>
        <a:spcAft>
          <a:spcPct val="0"/>
        </a:spcAft>
        <a:buFont typeface="Wingdings" pitchFamily="2" charset="2"/>
        <a:buChar char="§"/>
        <a:defRPr>
          <a:solidFill>
            <a:srgbClr val="6666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0893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 y="190500"/>
            <a:ext cx="8775700" cy="3509963"/>
          </a:xfrm>
          <a:prstGeom prst="rect">
            <a:avLst/>
          </a:prstGeom>
          <a:noFill/>
          <a:extLst>
            <a:ext uri="{909E8E84-426E-40DD-AFC4-6F175D3DCCD1}">
              <a14:hiddenFill xmlns:a14="http://schemas.microsoft.com/office/drawing/2010/main">
                <a:solidFill>
                  <a:srgbClr val="FFFFFF"/>
                </a:solidFill>
              </a14:hiddenFill>
            </a:ext>
          </a:extLst>
        </p:spPr>
      </p:pic>
      <p:sp>
        <p:nvSpPr>
          <p:cNvPr id="508931" name="Rectangle 3"/>
          <p:cNvSpPr>
            <a:spLocks noGrp="1" noChangeArrowheads="1"/>
          </p:cNvSpPr>
          <p:nvPr>
            <p:ph type="title"/>
          </p:nvPr>
        </p:nvSpPr>
        <p:spPr bwMode="auto">
          <a:xfrm>
            <a:off x="1943100" y="1947863"/>
            <a:ext cx="5246688" cy="1752600"/>
          </a:xfrm>
          <a:prstGeom prst="rect">
            <a:avLst/>
          </a:prstGeom>
          <a:solidFill>
            <a:schemeClr val="bg1">
              <a:alpha val="80000"/>
            </a:schemeClr>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t" anchorCtr="0" compatLnSpc="1">
            <a:prstTxWarp prst="textNoShape">
              <a:avLst/>
            </a:prstTxWarp>
          </a:bodyPr>
          <a:lstStyle/>
          <a:p>
            <a:pPr lvl="0"/>
            <a:r>
              <a:rPr lang="de-DE" smtClean="0"/>
              <a:t>Titelmasterformat durch Klicken bearbeiten</a:t>
            </a:r>
          </a:p>
        </p:txBody>
      </p:sp>
      <p:sp>
        <p:nvSpPr>
          <p:cNvPr id="508932" name="Rectangle 4"/>
          <p:cNvSpPr>
            <a:spLocks noGrp="1" noChangeArrowheads="1"/>
          </p:cNvSpPr>
          <p:nvPr>
            <p:ph type="body" idx="1"/>
          </p:nvPr>
        </p:nvSpPr>
        <p:spPr bwMode="auto">
          <a:xfrm>
            <a:off x="1908175" y="4187825"/>
            <a:ext cx="5292725"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508933" name="Text Box 5"/>
          <p:cNvSpPr txBox="1">
            <a:spLocks noChangeArrowheads="1"/>
          </p:cNvSpPr>
          <p:nvPr/>
        </p:nvSpPr>
        <p:spPr bwMode="auto">
          <a:xfrm>
            <a:off x="190500" y="6537325"/>
            <a:ext cx="4381500"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36000" rIns="0" bIns="36000">
            <a:spAutoFit/>
          </a:bodyPr>
          <a:lstStyle/>
          <a:p>
            <a:pPr>
              <a:spcBef>
                <a:spcPct val="50000"/>
              </a:spcBef>
            </a:pPr>
            <a:r>
              <a:rPr lang="de-DE" sz="1000">
                <a:solidFill>
                  <a:srgbClr val="003657"/>
                </a:solidFill>
                <a:latin typeface="Arial" charset="0"/>
              </a:rPr>
              <a:t>www.perspectives.cc · info@perspectives.cc</a:t>
            </a:r>
            <a:endParaRPr lang="de-DE">
              <a:solidFill>
                <a:srgbClr val="000000"/>
              </a:solidFill>
              <a:latin typeface="Arial" charset="0"/>
            </a:endParaRPr>
          </a:p>
        </p:txBody>
      </p:sp>
      <p:sp>
        <p:nvSpPr>
          <p:cNvPr id="508934" name="Text Box 6"/>
          <p:cNvSpPr txBox="1">
            <a:spLocks noChangeArrowheads="1"/>
          </p:cNvSpPr>
          <p:nvPr/>
        </p:nvSpPr>
        <p:spPr bwMode="auto">
          <a:xfrm>
            <a:off x="6516688" y="6524625"/>
            <a:ext cx="2436812"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36000" rIns="0" bIns="36000">
            <a:spAutoFit/>
          </a:bodyPr>
          <a:lstStyle/>
          <a:p>
            <a:pPr algn="r">
              <a:spcBef>
                <a:spcPct val="50000"/>
              </a:spcBef>
            </a:pPr>
            <a:r>
              <a:rPr lang="de-DE" sz="1000" dirty="0">
                <a:solidFill>
                  <a:srgbClr val="003657"/>
                </a:solidFill>
                <a:latin typeface="Arial" charset="0"/>
              </a:rPr>
              <a:t>© </a:t>
            </a:r>
            <a:r>
              <a:rPr lang="de-DE" sz="1000" dirty="0" smtClean="0">
                <a:solidFill>
                  <a:srgbClr val="003657"/>
                </a:solidFill>
                <a:latin typeface="Arial" charset="0"/>
              </a:rPr>
              <a:t>2011 </a:t>
            </a:r>
            <a:r>
              <a:rPr lang="de-DE" sz="1000" dirty="0">
                <a:solidFill>
                  <a:srgbClr val="003657"/>
                </a:solidFill>
                <a:latin typeface="Arial" charset="0"/>
              </a:rPr>
              <a:t>Perspectives GmbH</a:t>
            </a:r>
          </a:p>
        </p:txBody>
      </p:sp>
      <p:sp>
        <p:nvSpPr>
          <p:cNvPr id="508935" name="Rectangle 7"/>
          <p:cNvSpPr>
            <a:spLocks noChangeArrowheads="1"/>
          </p:cNvSpPr>
          <p:nvPr/>
        </p:nvSpPr>
        <p:spPr bwMode="auto">
          <a:xfrm>
            <a:off x="6308725" y="188913"/>
            <a:ext cx="1755775" cy="8874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8937" name="Line 9"/>
          <p:cNvSpPr>
            <a:spLocks noChangeShapeType="1"/>
          </p:cNvSpPr>
          <p:nvPr/>
        </p:nvSpPr>
        <p:spPr bwMode="auto">
          <a:xfrm>
            <a:off x="190500" y="6553200"/>
            <a:ext cx="8759825" cy="0"/>
          </a:xfrm>
          <a:prstGeom prst="line">
            <a:avLst/>
          </a:prstGeom>
          <a:noFill/>
          <a:ln w="6350">
            <a:solidFill>
              <a:srgbClr val="00589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10" name="Picture 7"/>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373813" y="312821"/>
            <a:ext cx="1652587"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14122593"/>
      </p:ext>
    </p:extLst>
  </p:cSld>
  <p:clrMap bg1="lt1" tx1="dk1" bg2="lt2" tx2="dk2" accent1="accent1" accent2="accent2" accent3="accent3" accent4="accent4" accent5="accent5" accent6="accent6" hlink="hlink" folHlink="folHlink"/>
  <p:sldLayoutIdLst>
    <p:sldLayoutId id="2147483908" r:id="rId1"/>
  </p:sldLayoutIdLst>
  <p:txStyles>
    <p:titleStyle>
      <a:lvl1pPr algn="ctr" rtl="0" fontAlgn="base">
        <a:lnSpc>
          <a:spcPct val="120000"/>
        </a:lnSpc>
        <a:spcBef>
          <a:spcPct val="0"/>
        </a:spcBef>
        <a:spcAft>
          <a:spcPct val="0"/>
        </a:spcAft>
        <a:defRPr sz="2400">
          <a:solidFill>
            <a:srgbClr val="003657"/>
          </a:solidFill>
          <a:latin typeface="+mj-lt"/>
          <a:ea typeface="+mj-ea"/>
          <a:cs typeface="+mj-cs"/>
        </a:defRPr>
      </a:lvl1pPr>
      <a:lvl2pPr algn="ctr" rtl="0" fontAlgn="base">
        <a:lnSpc>
          <a:spcPct val="120000"/>
        </a:lnSpc>
        <a:spcBef>
          <a:spcPct val="0"/>
        </a:spcBef>
        <a:spcAft>
          <a:spcPct val="0"/>
        </a:spcAft>
        <a:defRPr sz="2400">
          <a:solidFill>
            <a:srgbClr val="003657"/>
          </a:solidFill>
          <a:latin typeface="Trebuchet MS" pitchFamily="34" charset="0"/>
        </a:defRPr>
      </a:lvl2pPr>
      <a:lvl3pPr algn="ctr" rtl="0" fontAlgn="base">
        <a:lnSpc>
          <a:spcPct val="120000"/>
        </a:lnSpc>
        <a:spcBef>
          <a:spcPct val="0"/>
        </a:spcBef>
        <a:spcAft>
          <a:spcPct val="0"/>
        </a:spcAft>
        <a:defRPr sz="2400">
          <a:solidFill>
            <a:srgbClr val="003657"/>
          </a:solidFill>
          <a:latin typeface="Trebuchet MS" pitchFamily="34" charset="0"/>
        </a:defRPr>
      </a:lvl3pPr>
      <a:lvl4pPr algn="ctr" rtl="0" fontAlgn="base">
        <a:lnSpc>
          <a:spcPct val="120000"/>
        </a:lnSpc>
        <a:spcBef>
          <a:spcPct val="0"/>
        </a:spcBef>
        <a:spcAft>
          <a:spcPct val="0"/>
        </a:spcAft>
        <a:defRPr sz="2400">
          <a:solidFill>
            <a:srgbClr val="003657"/>
          </a:solidFill>
          <a:latin typeface="Trebuchet MS" pitchFamily="34" charset="0"/>
        </a:defRPr>
      </a:lvl4pPr>
      <a:lvl5pPr algn="ctr" rtl="0" fontAlgn="base">
        <a:lnSpc>
          <a:spcPct val="120000"/>
        </a:lnSpc>
        <a:spcBef>
          <a:spcPct val="0"/>
        </a:spcBef>
        <a:spcAft>
          <a:spcPct val="0"/>
        </a:spcAft>
        <a:defRPr sz="2400">
          <a:solidFill>
            <a:srgbClr val="003657"/>
          </a:solidFill>
          <a:latin typeface="Trebuchet MS" pitchFamily="34" charset="0"/>
        </a:defRPr>
      </a:lvl5pPr>
      <a:lvl6pPr marL="457200" algn="ctr" rtl="0" fontAlgn="base">
        <a:lnSpc>
          <a:spcPct val="120000"/>
        </a:lnSpc>
        <a:spcBef>
          <a:spcPct val="0"/>
        </a:spcBef>
        <a:spcAft>
          <a:spcPct val="0"/>
        </a:spcAft>
        <a:defRPr sz="2400">
          <a:solidFill>
            <a:srgbClr val="003657"/>
          </a:solidFill>
          <a:latin typeface="Trebuchet MS" pitchFamily="34" charset="0"/>
        </a:defRPr>
      </a:lvl6pPr>
      <a:lvl7pPr marL="914400" algn="ctr" rtl="0" fontAlgn="base">
        <a:lnSpc>
          <a:spcPct val="120000"/>
        </a:lnSpc>
        <a:spcBef>
          <a:spcPct val="0"/>
        </a:spcBef>
        <a:spcAft>
          <a:spcPct val="0"/>
        </a:spcAft>
        <a:defRPr sz="2400">
          <a:solidFill>
            <a:srgbClr val="003657"/>
          </a:solidFill>
          <a:latin typeface="Trebuchet MS" pitchFamily="34" charset="0"/>
        </a:defRPr>
      </a:lvl7pPr>
      <a:lvl8pPr marL="1371600" algn="ctr" rtl="0" fontAlgn="base">
        <a:lnSpc>
          <a:spcPct val="120000"/>
        </a:lnSpc>
        <a:spcBef>
          <a:spcPct val="0"/>
        </a:spcBef>
        <a:spcAft>
          <a:spcPct val="0"/>
        </a:spcAft>
        <a:defRPr sz="2400">
          <a:solidFill>
            <a:srgbClr val="003657"/>
          </a:solidFill>
          <a:latin typeface="Trebuchet MS" pitchFamily="34" charset="0"/>
        </a:defRPr>
      </a:lvl8pPr>
      <a:lvl9pPr marL="1828800" algn="ctr" rtl="0" fontAlgn="base">
        <a:lnSpc>
          <a:spcPct val="120000"/>
        </a:lnSpc>
        <a:spcBef>
          <a:spcPct val="0"/>
        </a:spcBef>
        <a:spcAft>
          <a:spcPct val="0"/>
        </a:spcAft>
        <a:defRPr sz="2400">
          <a:solidFill>
            <a:srgbClr val="003657"/>
          </a:solidFill>
          <a:latin typeface="Trebuchet MS" pitchFamily="34" charset="0"/>
        </a:defRPr>
      </a:lvl9pPr>
    </p:titleStyle>
    <p:bodyStyle>
      <a:lvl1pPr algn="l" rtl="0" fontAlgn="base">
        <a:lnSpc>
          <a:spcPct val="120000"/>
        </a:lnSpc>
        <a:spcBef>
          <a:spcPct val="0"/>
        </a:spcBef>
        <a:spcAft>
          <a:spcPct val="0"/>
        </a:spcAft>
        <a:buFont typeface="Wingdings" pitchFamily="2" charset="2"/>
        <a:defRPr b="1">
          <a:solidFill>
            <a:srgbClr val="666666"/>
          </a:solidFill>
          <a:latin typeface="+mn-lt"/>
          <a:ea typeface="+mn-ea"/>
          <a:cs typeface="+mn-cs"/>
        </a:defRPr>
      </a:lvl1pPr>
      <a:lvl2pPr marL="542925" indent="-276225" algn="l" rtl="0" fontAlgn="base">
        <a:lnSpc>
          <a:spcPct val="120000"/>
        </a:lnSpc>
        <a:spcBef>
          <a:spcPct val="0"/>
        </a:spcBef>
        <a:spcAft>
          <a:spcPct val="0"/>
        </a:spcAft>
        <a:buFont typeface="Wingdings" pitchFamily="2" charset="2"/>
        <a:buChar char="§"/>
        <a:defRPr>
          <a:solidFill>
            <a:srgbClr val="666666"/>
          </a:solidFill>
          <a:latin typeface="+mn-lt"/>
        </a:defRPr>
      </a:lvl2pPr>
      <a:lvl3pPr marL="1235075" indent="-228600" algn="l" rtl="0" fontAlgn="base">
        <a:lnSpc>
          <a:spcPct val="120000"/>
        </a:lnSpc>
        <a:spcBef>
          <a:spcPct val="0"/>
        </a:spcBef>
        <a:spcAft>
          <a:spcPct val="0"/>
        </a:spcAft>
        <a:buFont typeface="Wingdings" pitchFamily="2" charset="2"/>
        <a:buChar char="§"/>
        <a:defRPr>
          <a:solidFill>
            <a:srgbClr val="666666"/>
          </a:solidFill>
          <a:latin typeface="+mn-lt"/>
        </a:defRPr>
      </a:lvl3pPr>
      <a:lvl4pPr marL="1643063" indent="-228600" algn="l" rtl="0" fontAlgn="base">
        <a:lnSpc>
          <a:spcPct val="120000"/>
        </a:lnSpc>
        <a:spcBef>
          <a:spcPct val="0"/>
        </a:spcBef>
        <a:spcAft>
          <a:spcPct val="0"/>
        </a:spcAft>
        <a:buFont typeface="Wingdings" pitchFamily="2" charset="2"/>
        <a:buChar char="§"/>
        <a:defRPr>
          <a:solidFill>
            <a:srgbClr val="666666"/>
          </a:solidFill>
          <a:latin typeface="+mn-lt"/>
        </a:defRPr>
      </a:lvl4pPr>
      <a:lvl5pPr marL="2057400" indent="-228600" algn="l" rtl="0" fontAlgn="base">
        <a:lnSpc>
          <a:spcPct val="120000"/>
        </a:lnSpc>
        <a:spcBef>
          <a:spcPct val="0"/>
        </a:spcBef>
        <a:spcAft>
          <a:spcPct val="0"/>
        </a:spcAft>
        <a:buFont typeface="Wingdings" pitchFamily="2" charset="2"/>
        <a:buChar char="§"/>
        <a:defRPr>
          <a:solidFill>
            <a:srgbClr val="666666"/>
          </a:solidFill>
          <a:latin typeface="+mn-lt"/>
        </a:defRPr>
      </a:lvl5pPr>
      <a:lvl6pPr marL="2514600" indent="-228600" algn="l" rtl="0" fontAlgn="base">
        <a:lnSpc>
          <a:spcPct val="120000"/>
        </a:lnSpc>
        <a:spcBef>
          <a:spcPct val="0"/>
        </a:spcBef>
        <a:spcAft>
          <a:spcPct val="0"/>
        </a:spcAft>
        <a:buFont typeface="Wingdings" pitchFamily="2" charset="2"/>
        <a:buChar char="§"/>
        <a:defRPr>
          <a:solidFill>
            <a:srgbClr val="666666"/>
          </a:solidFill>
          <a:latin typeface="+mn-lt"/>
        </a:defRPr>
      </a:lvl6pPr>
      <a:lvl7pPr marL="2971800" indent="-228600" algn="l" rtl="0" fontAlgn="base">
        <a:lnSpc>
          <a:spcPct val="120000"/>
        </a:lnSpc>
        <a:spcBef>
          <a:spcPct val="0"/>
        </a:spcBef>
        <a:spcAft>
          <a:spcPct val="0"/>
        </a:spcAft>
        <a:buFont typeface="Wingdings" pitchFamily="2" charset="2"/>
        <a:buChar char="§"/>
        <a:defRPr>
          <a:solidFill>
            <a:srgbClr val="666666"/>
          </a:solidFill>
          <a:latin typeface="+mn-lt"/>
        </a:defRPr>
      </a:lvl7pPr>
      <a:lvl8pPr marL="3429000" indent="-228600" algn="l" rtl="0" fontAlgn="base">
        <a:lnSpc>
          <a:spcPct val="120000"/>
        </a:lnSpc>
        <a:spcBef>
          <a:spcPct val="0"/>
        </a:spcBef>
        <a:spcAft>
          <a:spcPct val="0"/>
        </a:spcAft>
        <a:buFont typeface="Wingdings" pitchFamily="2" charset="2"/>
        <a:buChar char="§"/>
        <a:defRPr>
          <a:solidFill>
            <a:srgbClr val="666666"/>
          </a:solidFill>
          <a:latin typeface="+mn-lt"/>
        </a:defRPr>
      </a:lvl8pPr>
      <a:lvl9pPr marL="3886200" indent="-228600" algn="l" rtl="0" fontAlgn="base">
        <a:lnSpc>
          <a:spcPct val="120000"/>
        </a:lnSpc>
        <a:spcBef>
          <a:spcPct val="0"/>
        </a:spcBef>
        <a:spcAft>
          <a:spcPct val="0"/>
        </a:spcAft>
        <a:buFont typeface="Wingdings" pitchFamily="2" charset="2"/>
        <a:buChar char="§"/>
        <a:defRPr>
          <a:solidFill>
            <a:srgbClr val="6666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09962"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 y="190500"/>
            <a:ext cx="8761413" cy="3514725"/>
          </a:xfrm>
          <a:prstGeom prst="rect">
            <a:avLst/>
          </a:prstGeom>
          <a:noFill/>
          <a:extLst>
            <a:ext uri="{909E8E84-426E-40DD-AFC4-6F175D3DCCD1}">
              <a14:hiddenFill xmlns:a14="http://schemas.microsoft.com/office/drawing/2010/main">
                <a:solidFill>
                  <a:srgbClr val="FFFFFF"/>
                </a:solidFill>
              </a14:hiddenFill>
            </a:ext>
          </a:extLst>
        </p:spPr>
      </p:pic>
      <p:sp>
        <p:nvSpPr>
          <p:cNvPr id="509955" name="Rectangle 3"/>
          <p:cNvSpPr>
            <a:spLocks noGrp="1" noChangeArrowheads="1"/>
          </p:cNvSpPr>
          <p:nvPr>
            <p:ph type="title"/>
          </p:nvPr>
        </p:nvSpPr>
        <p:spPr bwMode="auto">
          <a:xfrm>
            <a:off x="1943100" y="1947863"/>
            <a:ext cx="5246688" cy="1752600"/>
          </a:xfrm>
          <a:prstGeom prst="rect">
            <a:avLst/>
          </a:prstGeom>
          <a:solidFill>
            <a:schemeClr val="bg1">
              <a:alpha val="80000"/>
            </a:schemeClr>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t" anchorCtr="0" compatLnSpc="1">
            <a:prstTxWarp prst="textNoShape">
              <a:avLst/>
            </a:prstTxWarp>
          </a:bodyPr>
          <a:lstStyle/>
          <a:p>
            <a:pPr lvl="0"/>
            <a:r>
              <a:rPr lang="de-DE" smtClean="0"/>
              <a:t>Titelmasterformat durch Klicken bearbeiten</a:t>
            </a:r>
          </a:p>
        </p:txBody>
      </p:sp>
      <p:sp>
        <p:nvSpPr>
          <p:cNvPr id="509956" name="Rectangle 4"/>
          <p:cNvSpPr>
            <a:spLocks noGrp="1" noChangeArrowheads="1"/>
          </p:cNvSpPr>
          <p:nvPr>
            <p:ph type="body" idx="1"/>
          </p:nvPr>
        </p:nvSpPr>
        <p:spPr bwMode="auto">
          <a:xfrm>
            <a:off x="1908175" y="4187825"/>
            <a:ext cx="5292725"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509957" name="Text Box 5"/>
          <p:cNvSpPr txBox="1">
            <a:spLocks noChangeArrowheads="1"/>
          </p:cNvSpPr>
          <p:nvPr/>
        </p:nvSpPr>
        <p:spPr bwMode="auto">
          <a:xfrm>
            <a:off x="190500" y="6537325"/>
            <a:ext cx="4381500"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36000" rIns="0" bIns="36000">
            <a:spAutoFit/>
          </a:bodyPr>
          <a:lstStyle/>
          <a:p>
            <a:pPr>
              <a:spcBef>
                <a:spcPct val="50000"/>
              </a:spcBef>
            </a:pPr>
            <a:r>
              <a:rPr lang="de-DE" sz="1000">
                <a:solidFill>
                  <a:srgbClr val="003657"/>
                </a:solidFill>
                <a:latin typeface="Arial" charset="0"/>
              </a:rPr>
              <a:t>www.perspectives.cc · info@perspectives.cc</a:t>
            </a:r>
            <a:endParaRPr lang="de-DE">
              <a:solidFill>
                <a:srgbClr val="000000"/>
              </a:solidFill>
              <a:latin typeface="Arial" charset="0"/>
            </a:endParaRPr>
          </a:p>
        </p:txBody>
      </p:sp>
      <p:sp>
        <p:nvSpPr>
          <p:cNvPr id="509958" name="Text Box 6"/>
          <p:cNvSpPr txBox="1">
            <a:spLocks noChangeArrowheads="1"/>
          </p:cNvSpPr>
          <p:nvPr/>
        </p:nvSpPr>
        <p:spPr bwMode="auto">
          <a:xfrm>
            <a:off x="6516688" y="6524625"/>
            <a:ext cx="2436812"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36000" rIns="0" bIns="36000">
            <a:spAutoFit/>
          </a:bodyPr>
          <a:lstStyle/>
          <a:p>
            <a:pPr algn="r">
              <a:spcBef>
                <a:spcPct val="50000"/>
              </a:spcBef>
            </a:pPr>
            <a:r>
              <a:rPr lang="de-DE" sz="1000" dirty="0">
                <a:solidFill>
                  <a:srgbClr val="003657"/>
                </a:solidFill>
                <a:latin typeface="Arial" charset="0"/>
              </a:rPr>
              <a:t>© </a:t>
            </a:r>
            <a:r>
              <a:rPr lang="de-DE" sz="1000" dirty="0" smtClean="0">
                <a:solidFill>
                  <a:srgbClr val="003657"/>
                </a:solidFill>
                <a:latin typeface="Arial" charset="0"/>
              </a:rPr>
              <a:t>2011 </a:t>
            </a:r>
            <a:r>
              <a:rPr lang="de-DE" sz="1000" dirty="0">
                <a:solidFill>
                  <a:srgbClr val="003657"/>
                </a:solidFill>
                <a:latin typeface="Arial" charset="0"/>
              </a:rPr>
              <a:t>Perspectives GmbH</a:t>
            </a:r>
          </a:p>
        </p:txBody>
      </p:sp>
      <p:sp>
        <p:nvSpPr>
          <p:cNvPr id="509959" name="Rectangle 7"/>
          <p:cNvSpPr>
            <a:spLocks noChangeArrowheads="1"/>
          </p:cNvSpPr>
          <p:nvPr/>
        </p:nvSpPr>
        <p:spPr bwMode="auto">
          <a:xfrm>
            <a:off x="6308725" y="188913"/>
            <a:ext cx="1755775" cy="8874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9961" name="Line 9"/>
          <p:cNvSpPr>
            <a:spLocks noChangeShapeType="1"/>
          </p:cNvSpPr>
          <p:nvPr/>
        </p:nvSpPr>
        <p:spPr bwMode="auto">
          <a:xfrm>
            <a:off x="190500" y="6553200"/>
            <a:ext cx="8759825" cy="0"/>
          </a:xfrm>
          <a:prstGeom prst="line">
            <a:avLst/>
          </a:prstGeom>
          <a:noFill/>
          <a:ln w="6350">
            <a:solidFill>
              <a:srgbClr val="00589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10" name="Picture 7"/>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373813" y="312821"/>
            <a:ext cx="1652587"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96352534"/>
      </p:ext>
    </p:extLst>
  </p:cSld>
  <p:clrMap bg1="lt1" tx1="dk1" bg2="lt2" tx2="dk2" accent1="accent1" accent2="accent2" accent3="accent3" accent4="accent4" accent5="accent5" accent6="accent6" hlink="hlink" folHlink="folHlink"/>
  <p:sldLayoutIdLst>
    <p:sldLayoutId id="2147483904" r:id="rId1"/>
  </p:sldLayoutIdLst>
  <p:txStyles>
    <p:titleStyle>
      <a:lvl1pPr algn="ctr" rtl="0" fontAlgn="base">
        <a:lnSpc>
          <a:spcPct val="120000"/>
        </a:lnSpc>
        <a:spcBef>
          <a:spcPct val="0"/>
        </a:spcBef>
        <a:spcAft>
          <a:spcPct val="0"/>
        </a:spcAft>
        <a:defRPr sz="2400">
          <a:solidFill>
            <a:srgbClr val="003657"/>
          </a:solidFill>
          <a:latin typeface="+mj-lt"/>
          <a:ea typeface="+mj-ea"/>
          <a:cs typeface="+mj-cs"/>
        </a:defRPr>
      </a:lvl1pPr>
      <a:lvl2pPr algn="ctr" rtl="0" fontAlgn="base">
        <a:lnSpc>
          <a:spcPct val="120000"/>
        </a:lnSpc>
        <a:spcBef>
          <a:spcPct val="0"/>
        </a:spcBef>
        <a:spcAft>
          <a:spcPct val="0"/>
        </a:spcAft>
        <a:defRPr sz="2400">
          <a:solidFill>
            <a:srgbClr val="003657"/>
          </a:solidFill>
          <a:latin typeface="Trebuchet MS" pitchFamily="34" charset="0"/>
        </a:defRPr>
      </a:lvl2pPr>
      <a:lvl3pPr algn="ctr" rtl="0" fontAlgn="base">
        <a:lnSpc>
          <a:spcPct val="120000"/>
        </a:lnSpc>
        <a:spcBef>
          <a:spcPct val="0"/>
        </a:spcBef>
        <a:spcAft>
          <a:spcPct val="0"/>
        </a:spcAft>
        <a:defRPr sz="2400">
          <a:solidFill>
            <a:srgbClr val="003657"/>
          </a:solidFill>
          <a:latin typeface="Trebuchet MS" pitchFamily="34" charset="0"/>
        </a:defRPr>
      </a:lvl3pPr>
      <a:lvl4pPr algn="ctr" rtl="0" fontAlgn="base">
        <a:lnSpc>
          <a:spcPct val="120000"/>
        </a:lnSpc>
        <a:spcBef>
          <a:spcPct val="0"/>
        </a:spcBef>
        <a:spcAft>
          <a:spcPct val="0"/>
        </a:spcAft>
        <a:defRPr sz="2400">
          <a:solidFill>
            <a:srgbClr val="003657"/>
          </a:solidFill>
          <a:latin typeface="Trebuchet MS" pitchFamily="34" charset="0"/>
        </a:defRPr>
      </a:lvl4pPr>
      <a:lvl5pPr algn="ctr" rtl="0" fontAlgn="base">
        <a:lnSpc>
          <a:spcPct val="120000"/>
        </a:lnSpc>
        <a:spcBef>
          <a:spcPct val="0"/>
        </a:spcBef>
        <a:spcAft>
          <a:spcPct val="0"/>
        </a:spcAft>
        <a:defRPr sz="2400">
          <a:solidFill>
            <a:srgbClr val="003657"/>
          </a:solidFill>
          <a:latin typeface="Trebuchet MS" pitchFamily="34" charset="0"/>
        </a:defRPr>
      </a:lvl5pPr>
      <a:lvl6pPr marL="457200" algn="ctr" rtl="0" fontAlgn="base">
        <a:lnSpc>
          <a:spcPct val="120000"/>
        </a:lnSpc>
        <a:spcBef>
          <a:spcPct val="0"/>
        </a:spcBef>
        <a:spcAft>
          <a:spcPct val="0"/>
        </a:spcAft>
        <a:defRPr sz="2400">
          <a:solidFill>
            <a:srgbClr val="003657"/>
          </a:solidFill>
          <a:latin typeface="Trebuchet MS" pitchFamily="34" charset="0"/>
        </a:defRPr>
      </a:lvl6pPr>
      <a:lvl7pPr marL="914400" algn="ctr" rtl="0" fontAlgn="base">
        <a:lnSpc>
          <a:spcPct val="120000"/>
        </a:lnSpc>
        <a:spcBef>
          <a:spcPct val="0"/>
        </a:spcBef>
        <a:spcAft>
          <a:spcPct val="0"/>
        </a:spcAft>
        <a:defRPr sz="2400">
          <a:solidFill>
            <a:srgbClr val="003657"/>
          </a:solidFill>
          <a:latin typeface="Trebuchet MS" pitchFamily="34" charset="0"/>
        </a:defRPr>
      </a:lvl7pPr>
      <a:lvl8pPr marL="1371600" algn="ctr" rtl="0" fontAlgn="base">
        <a:lnSpc>
          <a:spcPct val="120000"/>
        </a:lnSpc>
        <a:spcBef>
          <a:spcPct val="0"/>
        </a:spcBef>
        <a:spcAft>
          <a:spcPct val="0"/>
        </a:spcAft>
        <a:defRPr sz="2400">
          <a:solidFill>
            <a:srgbClr val="003657"/>
          </a:solidFill>
          <a:latin typeface="Trebuchet MS" pitchFamily="34" charset="0"/>
        </a:defRPr>
      </a:lvl8pPr>
      <a:lvl9pPr marL="1828800" algn="ctr" rtl="0" fontAlgn="base">
        <a:lnSpc>
          <a:spcPct val="120000"/>
        </a:lnSpc>
        <a:spcBef>
          <a:spcPct val="0"/>
        </a:spcBef>
        <a:spcAft>
          <a:spcPct val="0"/>
        </a:spcAft>
        <a:defRPr sz="2400">
          <a:solidFill>
            <a:srgbClr val="003657"/>
          </a:solidFill>
          <a:latin typeface="Trebuchet MS" pitchFamily="34" charset="0"/>
        </a:defRPr>
      </a:lvl9pPr>
    </p:titleStyle>
    <p:bodyStyle>
      <a:lvl1pPr algn="l" rtl="0" fontAlgn="base">
        <a:lnSpc>
          <a:spcPct val="120000"/>
        </a:lnSpc>
        <a:spcBef>
          <a:spcPct val="0"/>
        </a:spcBef>
        <a:spcAft>
          <a:spcPct val="0"/>
        </a:spcAft>
        <a:buFont typeface="Wingdings" pitchFamily="2" charset="2"/>
        <a:defRPr b="1">
          <a:solidFill>
            <a:srgbClr val="666666"/>
          </a:solidFill>
          <a:latin typeface="+mn-lt"/>
          <a:ea typeface="+mn-ea"/>
          <a:cs typeface="+mn-cs"/>
        </a:defRPr>
      </a:lvl1pPr>
      <a:lvl2pPr marL="542925" indent="-276225" algn="l" rtl="0" fontAlgn="base">
        <a:lnSpc>
          <a:spcPct val="120000"/>
        </a:lnSpc>
        <a:spcBef>
          <a:spcPct val="0"/>
        </a:spcBef>
        <a:spcAft>
          <a:spcPct val="0"/>
        </a:spcAft>
        <a:buFont typeface="Wingdings" pitchFamily="2" charset="2"/>
        <a:buChar char="§"/>
        <a:defRPr>
          <a:solidFill>
            <a:srgbClr val="666666"/>
          </a:solidFill>
          <a:latin typeface="+mn-lt"/>
        </a:defRPr>
      </a:lvl2pPr>
      <a:lvl3pPr marL="1235075" indent="-228600" algn="l" rtl="0" fontAlgn="base">
        <a:lnSpc>
          <a:spcPct val="120000"/>
        </a:lnSpc>
        <a:spcBef>
          <a:spcPct val="0"/>
        </a:spcBef>
        <a:spcAft>
          <a:spcPct val="0"/>
        </a:spcAft>
        <a:buFont typeface="Wingdings" pitchFamily="2" charset="2"/>
        <a:buChar char="§"/>
        <a:defRPr>
          <a:solidFill>
            <a:srgbClr val="666666"/>
          </a:solidFill>
          <a:latin typeface="+mn-lt"/>
        </a:defRPr>
      </a:lvl3pPr>
      <a:lvl4pPr marL="1643063" indent="-228600" algn="l" rtl="0" fontAlgn="base">
        <a:lnSpc>
          <a:spcPct val="120000"/>
        </a:lnSpc>
        <a:spcBef>
          <a:spcPct val="0"/>
        </a:spcBef>
        <a:spcAft>
          <a:spcPct val="0"/>
        </a:spcAft>
        <a:buFont typeface="Wingdings" pitchFamily="2" charset="2"/>
        <a:buChar char="§"/>
        <a:defRPr>
          <a:solidFill>
            <a:srgbClr val="666666"/>
          </a:solidFill>
          <a:latin typeface="+mn-lt"/>
        </a:defRPr>
      </a:lvl4pPr>
      <a:lvl5pPr marL="2057400" indent="-228600" algn="l" rtl="0" fontAlgn="base">
        <a:lnSpc>
          <a:spcPct val="120000"/>
        </a:lnSpc>
        <a:spcBef>
          <a:spcPct val="0"/>
        </a:spcBef>
        <a:spcAft>
          <a:spcPct val="0"/>
        </a:spcAft>
        <a:buFont typeface="Wingdings" pitchFamily="2" charset="2"/>
        <a:buChar char="§"/>
        <a:defRPr>
          <a:solidFill>
            <a:srgbClr val="666666"/>
          </a:solidFill>
          <a:latin typeface="+mn-lt"/>
        </a:defRPr>
      </a:lvl5pPr>
      <a:lvl6pPr marL="2514600" indent="-228600" algn="l" rtl="0" fontAlgn="base">
        <a:lnSpc>
          <a:spcPct val="120000"/>
        </a:lnSpc>
        <a:spcBef>
          <a:spcPct val="0"/>
        </a:spcBef>
        <a:spcAft>
          <a:spcPct val="0"/>
        </a:spcAft>
        <a:buFont typeface="Wingdings" pitchFamily="2" charset="2"/>
        <a:buChar char="§"/>
        <a:defRPr>
          <a:solidFill>
            <a:srgbClr val="666666"/>
          </a:solidFill>
          <a:latin typeface="+mn-lt"/>
        </a:defRPr>
      </a:lvl6pPr>
      <a:lvl7pPr marL="2971800" indent="-228600" algn="l" rtl="0" fontAlgn="base">
        <a:lnSpc>
          <a:spcPct val="120000"/>
        </a:lnSpc>
        <a:spcBef>
          <a:spcPct val="0"/>
        </a:spcBef>
        <a:spcAft>
          <a:spcPct val="0"/>
        </a:spcAft>
        <a:buFont typeface="Wingdings" pitchFamily="2" charset="2"/>
        <a:buChar char="§"/>
        <a:defRPr>
          <a:solidFill>
            <a:srgbClr val="666666"/>
          </a:solidFill>
          <a:latin typeface="+mn-lt"/>
        </a:defRPr>
      </a:lvl7pPr>
      <a:lvl8pPr marL="3429000" indent="-228600" algn="l" rtl="0" fontAlgn="base">
        <a:lnSpc>
          <a:spcPct val="120000"/>
        </a:lnSpc>
        <a:spcBef>
          <a:spcPct val="0"/>
        </a:spcBef>
        <a:spcAft>
          <a:spcPct val="0"/>
        </a:spcAft>
        <a:buFont typeface="Wingdings" pitchFamily="2" charset="2"/>
        <a:buChar char="§"/>
        <a:defRPr>
          <a:solidFill>
            <a:srgbClr val="666666"/>
          </a:solidFill>
          <a:latin typeface="+mn-lt"/>
        </a:defRPr>
      </a:lvl8pPr>
      <a:lvl9pPr marL="3886200" indent="-228600" algn="l" rtl="0" fontAlgn="base">
        <a:lnSpc>
          <a:spcPct val="120000"/>
        </a:lnSpc>
        <a:spcBef>
          <a:spcPct val="0"/>
        </a:spcBef>
        <a:spcAft>
          <a:spcPct val="0"/>
        </a:spcAft>
        <a:buFont typeface="Wingdings" pitchFamily="2" charset="2"/>
        <a:buChar char="§"/>
        <a:defRPr>
          <a:solidFill>
            <a:srgbClr val="6666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16106"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 y="190500"/>
            <a:ext cx="8761413" cy="3514725"/>
          </a:xfrm>
          <a:prstGeom prst="rect">
            <a:avLst/>
          </a:prstGeom>
          <a:noFill/>
          <a:extLst>
            <a:ext uri="{909E8E84-426E-40DD-AFC4-6F175D3DCCD1}">
              <a14:hiddenFill xmlns:a14="http://schemas.microsoft.com/office/drawing/2010/main">
                <a:solidFill>
                  <a:srgbClr val="FFFFFF"/>
                </a:solidFill>
              </a14:hiddenFill>
            </a:ext>
          </a:extLst>
        </p:spPr>
      </p:pic>
      <p:sp>
        <p:nvSpPr>
          <p:cNvPr id="516099" name="Rectangle 3"/>
          <p:cNvSpPr>
            <a:spLocks noGrp="1" noChangeArrowheads="1"/>
          </p:cNvSpPr>
          <p:nvPr>
            <p:ph type="title"/>
          </p:nvPr>
        </p:nvSpPr>
        <p:spPr bwMode="auto">
          <a:xfrm>
            <a:off x="1943100" y="1947863"/>
            <a:ext cx="5246688" cy="1752600"/>
          </a:xfrm>
          <a:prstGeom prst="rect">
            <a:avLst/>
          </a:prstGeom>
          <a:solidFill>
            <a:schemeClr val="bg1">
              <a:alpha val="80000"/>
            </a:schemeClr>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t" anchorCtr="0" compatLnSpc="1">
            <a:prstTxWarp prst="textNoShape">
              <a:avLst/>
            </a:prstTxWarp>
          </a:bodyPr>
          <a:lstStyle/>
          <a:p>
            <a:pPr lvl="0"/>
            <a:r>
              <a:rPr lang="de-DE" smtClean="0"/>
              <a:t>Titelmasterformat durch Klicken bearbeiten</a:t>
            </a:r>
          </a:p>
        </p:txBody>
      </p:sp>
      <p:sp>
        <p:nvSpPr>
          <p:cNvPr id="516100" name="Rectangle 4"/>
          <p:cNvSpPr>
            <a:spLocks noGrp="1" noChangeArrowheads="1"/>
          </p:cNvSpPr>
          <p:nvPr>
            <p:ph type="body" idx="1"/>
          </p:nvPr>
        </p:nvSpPr>
        <p:spPr bwMode="auto">
          <a:xfrm>
            <a:off x="1908175" y="4187825"/>
            <a:ext cx="5292725"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516101" name="Text Box 5"/>
          <p:cNvSpPr txBox="1">
            <a:spLocks noChangeArrowheads="1"/>
          </p:cNvSpPr>
          <p:nvPr/>
        </p:nvSpPr>
        <p:spPr bwMode="auto">
          <a:xfrm>
            <a:off x="190500" y="6537325"/>
            <a:ext cx="4381500"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36000" rIns="0" bIns="36000">
            <a:spAutoFit/>
          </a:bodyPr>
          <a:lstStyle/>
          <a:p>
            <a:pPr>
              <a:spcBef>
                <a:spcPct val="50000"/>
              </a:spcBef>
            </a:pPr>
            <a:r>
              <a:rPr lang="de-DE" sz="1000">
                <a:solidFill>
                  <a:srgbClr val="003657"/>
                </a:solidFill>
                <a:latin typeface="Arial" charset="0"/>
              </a:rPr>
              <a:t>www.perspectives.cc · info@perspectives.cc</a:t>
            </a:r>
            <a:endParaRPr lang="de-DE">
              <a:solidFill>
                <a:srgbClr val="000000"/>
              </a:solidFill>
              <a:latin typeface="Arial" charset="0"/>
            </a:endParaRPr>
          </a:p>
        </p:txBody>
      </p:sp>
      <p:sp>
        <p:nvSpPr>
          <p:cNvPr id="516102" name="Text Box 6"/>
          <p:cNvSpPr txBox="1">
            <a:spLocks noChangeArrowheads="1"/>
          </p:cNvSpPr>
          <p:nvPr/>
        </p:nvSpPr>
        <p:spPr bwMode="auto">
          <a:xfrm>
            <a:off x="6516688" y="6524625"/>
            <a:ext cx="2436812"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36000" rIns="0" bIns="36000">
            <a:spAutoFit/>
          </a:bodyPr>
          <a:lstStyle/>
          <a:p>
            <a:pPr algn="r">
              <a:spcBef>
                <a:spcPct val="50000"/>
              </a:spcBef>
            </a:pPr>
            <a:r>
              <a:rPr lang="de-DE" sz="1000" dirty="0">
                <a:solidFill>
                  <a:srgbClr val="003657"/>
                </a:solidFill>
                <a:latin typeface="Arial" charset="0"/>
              </a:rPr>
              <a:t>© </a:t>
            </a:r>
            <a:r>
              <a:rPr lang="de-DE" sz="1000" dirty="0" smtClean="0">
                <a:solidFill>
                  <a:srgbClr val="003657"/>
                </a:solidFill>
                <a:latin typeface="Arial" charset="0"/>
              </a:rPr>
              <a:t>2011 </a:t>
            </a:r>
            <a:r>
              <a:rPr lang="de-DE" sz="1000" dirty="0">
                <a:solidFill>
                  <a:srgbClr val="003657"/>
                </a:solidFill>
                <a:latin typeface="Arial" charset="0"/>
              </a:rPr>
              <a:t>Perspectives GmbH</a:t>
            </a:r>
          </a:p>
        </p:txBody>
      </p:sp>
      <p:sp>
        <p:nvSpPr>
          <p:cNvPr id="516103" name="Rectangle 7"/>
          <p:cNvSpPr>
            <a:spLocks noChangeArrowheads="1"/>
          </p:cNvSpPr>
          <p:nvPr/>
        </p:nvSpPr>
        <p:spPr bwMode="auto">
          <a:xfrm>
            <a:off x="6308725" y="188913"/>
            <a:ext cx="1755775" cy="8874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16105" name="Line 9"/>
          <p:cNvSpPr>
            <a:spLocks noChangeShapeType="1"/>
          </p:cNvSpPr>
          <p:nvPr/>
        </p:nvSpPr>
        <p:spPr bwMode="auto">
          <a:xfrm>
            <a:off x="190500" y="6553200"/>
            <a:ext cx="8759825" cy="0"/>
          </a:xfrm>
          <a:prstGeom prst="line">
            <a:avLst/>
          </a:prstGeom>
          <a:noFill/>
          <a:ln w="6350">
            <a:solidFill>
              <a:srgbClr val="00589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10" name="Picture 7"/>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373813" y="312821"/>
            <a:ext cx="1652587"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22305"/>
      </p:ext>
    </p:extLst>
  </p:cSld>
  <p:clrMap bg1="lt1" tx1="dk1" bg2="lt2" tx2="dk2" accent1="accent1" accent2="accent2" accent3="accent3" accent4="accent4" accent5="accent5" accent6="accent6" hlink="hlink" folHlink="folHlink"/>
  <p:sldLayoutIdLst>
    <p:sldLayoutId id="2147483909" r:id="rId1"/>
  </p:sldLayoutIdLst>
  <p:txStyles>
    <p:titleStyle>
      <a:lvl1pPr algn="ctr" rtl="0" fontAlgn="base">
        <a:lnSpc>
          <a:spcPct val="120000"/>
        </a:lnSpc>
        <a:spcBef>
          <a:spcPct val="0"/>
        </a:spcBef>
        <a:spcAft>
          <a:spcPct val="0"/>
        </a:spcAft>
        <a:defRPr sz="2400">
          <a:solidFill>
            <a:srgbClr val="003657"/>
          </a:solidFill>
          <a:latin typeface="+mj-lt"/>
          <a:ea typeface="+mj-ea"/>
          <a:cs typeface="+mj-cs"/>
        </a:defRPr>
      </a:lvl1pPr>
      <a:lvl2pPr algn="ctr" rtl="0" fontAlgn="base">
        <a:lnSpc>
          <a:spcPct val="120000"/>
        </a:lnSpc>
        <a:spcBef>
          <a:spcPct val="0"/>
        </a:spcBef>
        <a:spcAft>
          <a:spcPct val="0"/>
        </a:spcAft>
        <a:defRPr sz="2400">
          <a:solidFill>
            <a:srgbClr val="003657"/>
          </a:solidFill>
          <a:latin typeface="Trebuchet MS" pitchFamily="34" charset="0"/>
        </a:defRPr>
      </a:lvl2pPr>
      <a:lvl3pPr algn="ctr" rtl="0" fontAlgn="base">
        <a:lnSpc>
          <a:spcPct val="120000"/>
        </a:lnSpc>
        <a:spcBef>
          <a:spcPct val="0"/>
        </a:spcBef>
        <a:spcAft>
          <a:spcPct val="0"/>
        </a:spcAft>
        <a:defRPr sz="2400">
          <a:solidFill>
            <a:srgbClr val="003657"/>
          </a:solidFill>
          <a:latin typeface="Trebuchet MS" pitchFamily="34" charset="0"/>
        </a:defRPr>
      </a:lvl3pPr>
      <a:lvl4pPr algn="ctr" rtl="0" fontAlgn="base">
        <a:lnSpc>
          <a:spcPct val="120000"/>
        </a:lnSpc>
        <a:spcBef>
          <a:spcPct val="0"/>
        </a:spcBef>
        <a:spcAft>
          <a:spcPct val="0"/>
        </a:spcAft>
        <a:defRPr sz="2400">
          <a:solidFill>
            <a:srgbClr val="003657"/>
          </a:solidFill>
          <a:latin typeface="Trebuchet MS" pitchFamily="34" charset="0"/>
        </a:defRPr>
      </a:lvl4pPr>
      <a:lvl5pPr algn="ctr" rtl="0" fontAlgn="base">
        <a:lnSpc>
          <a:spcPct val="120000"/>
        </a:lnSpc>
        <a:spcBef>
          <a:spcPct val="0"/>
        </a:spcBef>
        <a:spcAft>
          <a:spcPct val="0"/>
        </a:spcAft>
        <a:defRPr sz="2400">
          <a:solidFill>
            <a:srgbClr val="003657"/>
          </a:solidFill>
          <a:latin typeface="Trebuchet MS" pitchFamily="34" charset="0"/>
        </a:defRPr>
      </a:lvl5pPr>
      <a:lvl6pPr marL="457200" algn="ctr" rtl="0" fontAlgn="base">
        <a:lnSpc>
          <a:spcPct val="120000"/>
        </a:lnSpc>
        <a:spcBef>
          <a:spcPct val="0"/>
        </a:spcBef>
        <a:spcAft>
          <a:spcPct val="0"/>
        </a:spcAft>
        <a:defRPr sz="2400">
          <a:solidFill>
            <a:srgbClr val="003657"/>
          </a:solidFill>
          <a:latin typeface="Trebuchet MS" pitchFamily="34" charset="0"/>
        </a:defRPr>
      </a:lvl6pPr>
      <a:lvl7pPr marL="914400" algn="ctr" rtl="0" fontAlgn="base">
        <a:lnSpc>
          <a:spcPct val="120000"/>
        </a:lnSpc>
        <a:spcBef>
          <a:spcPct val="0"/>
        </a:spcBef>
        <a:spcAft>
          <a:spcPct val="0"/>
        </a:spcAft>
        <a:defRPr sz="2400">
          <a:solidFill>
            <a:srgbClr val="003657"/>
          </a:solidFill>
          <a:latin typeface="Trebuchet MS" pitchFamily="34" charset="0"/>
        </a:defRPr>
      </a:lvl7pPr>
      <a:lvl8pPr marL="1371600" algn="ctr" rtl="0" fontAlgn="base">
        <a:lnSpc>
          <a:spcPct val="120000"/>
        </a:lnSpc>
        <a:spcBef>
          <a:spcPct val="0"/>
        </a:spcBef>
        <a:spcAft>
          <a:spcPct val="0"/>
        </a:spcAft>
        <a:defRPr sz="2400">
          <a:solidFill>
            <a:srgbClr val="003657"/>
          </a:solidFill>
          <a:latin typeface="Trebuchet MS" pitchFamily="34" charset="0"/>
        </a:defRPr>
      </a:lvl8pPr>
      <a:lvl9pPr marL="1828800" algn="ctr" rtl="0" fontAlgn="base">
        <a:lnSpc>
          <a:spcPct val="120000"/>
        </a:lnSpc>
        <a:spcBef>
          <a:spcPct val="0"/>
        </a:spcBef>
        <a:spcAft>
          <a:spcPct val="0"/>
        </a:spcAft>
        <a:defRPr sz="2400">
          <a:solidFill>
            <a:srgbClr val="003657"/>
          </a:solidFill>
          <a:latin typeface="Trebuchet MS" pitchFamily="34" charset="0"/>
        </a:defRPr>
      </a:lvl9pPr>
    </p:titleStyle>
    <p:bodyStyle>
      <a:lvl1pPr algn="l" rtl="0" fontAlgn="base">
        <a:lnSpc>
          <a:spcPct val="120000"/>
        </a:lnSpc>
        <a:spcBef>
          <a:spcPct val="0"/>
        </a:spcBef>
        <a:spcAft>
          <a:spcPct val="0"/>
        </a:spcAft>
        <a:buFont typeface="Wingdings" pitchFamily="2" charset="2"/>
        <a:defRPr b="1">
          <a:solidFill>
            <a:srgbClr val="666666"/>
          </a:solidFill>
          <a:latin typeface="+mn-lt"/>
          <a:ea typeface="+mn-ea"/>
          <a:cs typeface="+mn-cs"/>
        </a:defRPr>
      </a:lvl1pPr>
      <a:lvl2pPr marL="542925" indent="-276225" algn="l" rtl="0" fontAlgn="base">
        <a:lnSpc>
          <a:spcPct val="120000"/>
        </a:lnSpc>
        <a:spcBef>
          <a:spcPct val="0"/>
        </a:spcBef>
        <a:spcAft>
          <a:spcPct val="0"/>
        </a:spcAft>
        <a:buFont typeface="Wingdings" pitchFamily="2" charset="2"/>
        <a:buChar char="§"/>
        <a:defRPr>
          <a:solidFill>
            <a:srgbClr val="666666"/>
          </a:solidFill>
          <a:latin typeface="+mn-lt"/>
        </a:defRPr>
      </a:lvl2pPr>
      <a:lvl3pPr marL="1235075" indent="-228600" algn="l" rtl="0" fontAlgn="base">
        <a:lnSpc>
          <a:spcPct val="120000"/>
        </a:lnSpc>
        <a:spcBef>
          <a:spcPct val="0"/>
        </a:spcBef>
        <a:spcAft>
          <a:spcPct val="0"/>
        </a:spcAft>
        <a:buFont typeface="Wingdings" pitchFamily="2" charset="2"/>
        <a:buChar char="§"/>
        <a:defRPr>
          <a:solidFill>
            <a:srgbClr val="666666"/>
          </a:solidFill>
          <a:latin typeface="+mn-lt"/>
        </a:defRPr>
      </a:lvl3pPr>
      <a:lvl4pPr marL="1643063" indent="-228600" algn="l" rtl="0" fontAlgn="base">
        <a:lnSpc>
          <a:spcPct val="120000"/>
        </a:lnSpc>
        <a:spcBef>
          <a:spcPct val="0"/>
        </a:spcBef>
        <a:spcAft>
          <a:spcPct val="0"/>
        </a:spcAft>
        <a:buFont typeface="Wingdings" pitchFamily="2" charset="2"/>
        <a:buChar char="§"/>
        <a:defRPr>
          <a:solidFill>
            <a:srgbClr val="666666"/>
          </a:solidFill>
          <a:latin typeface="+mn-lt"/>
        </a:defRPr>
      </a:lvl4pPr>
      <a:lvl5pPr marL="2057400" indent="-228600" algn="l" rtl="0" fontAlgn="base">
        <a:lnSpc>
          <a:spcPct val="120000"/>
        </a:lnSpc>
        <a:spcBef>
          <a:spcPct val="0"/>
        </a:spcBef>
        <a:spcAft>
          <a:spcPct val="0"/>
        </a:spcAft>
        <a:buFont typeface="Wingdings" pitchFamily="2" charset="2"/>
        <a:buChar char="§"/>
        <a:defRPr>
          <a:solidFill>
            <a:srgbClr val="666666"/>
          </a:solidFill>
          <a:latin typeface="+mn-lt"/>
        </a:defRPr>
      </a:lvl5pPr>
      <a:lvl6pPr marL="2514600" indent="-228600" algn="l" rtl="0" fontAlgn="base">
        <a:lnSpc>
          <a:spcPct val="120000"/>
        </a:lnSpc>
        <a:spcBef>
          <a:spcPct val="0"/>
        </a:spcBef>
        <a:spcAft>
          <a:spcPct val="0"/>
        </a:spcAft>
        <a:buFont typeface="Wingdings" pitchFamily="2" charset="2"/>
        <a:buChar char="§"/>
        <a:defRPr>
          <a:solidFill>
            <a:srgbClr val="666666"/>
          </a:solidFill>
          <a:latin typeface="+mn-lt"/>
        </a:defRPr>
      </a:lvl6pPr>
      <a:lvl7pPr marL="2971800" indent="-228600" algn="l" rtl="0" fontAlgn="base">
        <a:lnSpc>
          <a:spcPct val="120000"/>
        </a:lnSpc>
        <a:spcBef>
          <a:spcPct val="0"/>
        </a:spcBef>
        <a:spcAft>
          <a:spcPct val="0"/>
        </a:spcAft>
        <a:buFont typeface="Wingdings" pitchFamily="2" charset="2"/>
        <a:buChar char="§"/>
        <a:defRPr>
          <a:solidFill>
            <a:srgbClr val="666666"/>
          </a:solidFill>
          <a:latin typeface="+mn-lt"/>
        </a:defRPr>
      </a:lvl7pPr>
      <a:lvl8pPr marL="3429000" indent="-228600" algn="l" rtl="0" fontAlgn="base">
        <a:lnSpc>
          <a:spcPct val="120000"/>
        </a:lnSpc>
        <a:spcBef>
          <a:spcPct val="0"/>
        </a:spcBef>
        <a:spcAft>
          <a:spcPct val="0"/>
        </a:spcAft>
        <a:buFont typeface="Wingdings" pitchFamily="2" charset="2"/>
        <a:buChar char="§"/>
        <a:defRPr>
          <a:solidFill>
            <a:srgbClr val="666666"/>
          </a:solidFill>
          <a:latin typeface="+mn-lt"/>
        </a:defRPr>
      </a:lvl8pPr>
      <a:lvl9pPr marL="3886200" indent="-228600" algn="l" rtl="0" fontAlgn="base">
        <a:lnSpc>
          <a:spcPct val="120000"/>
        </a:lnSpc>
        <a:spcBef>
          <a:spcPct val="0"/>
        </a:spcBef>
        <a:spcAft>
          <a:spcPct val="0"/>
        </a:spcAft>
        <a:buFont typeface="Wingdings" pitchFamily="2" charset="2"/>
        <a:buChar char="§"/>
        <a:defRPr>
          <a:solidFill>
            <a:srgbClr val="6666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17130"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 y="190500"/>
            <a:ext cx="8761413" cy="3514725"/>
          </a:xfrm>
          <a:prstGeom prst="rect">
            <a:avLst/>
          </a:prstGeom>
          <a:noFill/>
          <a:extLst>
            <a:ext uri="{909E8E84-426E-40DD-AFC4-6F175D3DCCD1}">
              <a14:hiddenFill xmlns:a14="http://schemas.microsoft.com/office/drawing/2010/main">
                <a:solidFill>
                  <a:srgbClr val="FFFFFF"/>
                </a:solidFill>
              </a14:hiddenFill>
            </a:ext>
          </a:extLst>
        </p:spPr>
      </p:pic>
      <p:sp>
        <p:nvSpPr>
          <p:cNvPr id="517123" name="Rectangle 3"/>
          <p:cNvSpPr>
            <a:spLocks noGrp="1" noChangeArrowheads="1"/>
          </p:cNvSpPr>
          <p:nvPr>
            <p:ph type="title"/>
          </p:nvPr>
        </p:nvSpPr>
        <p:spPr bwMode="auto">
          <a:xfrm>
            <a:off x="1943100" y="1947863"/>
            <a:ext cx="5246688" cy="1752600"/>
          </a:xfrm>
          <a:prstGeom prst="rect">
            <a:avLst/>
          </a:prstGeom>
          <a:solidFill>
            <a:schemeClr val="bg1">
              <a:alpha val="80000"/>
            </a:schemeClr>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t" anchorCtr="0" compatLnSpc="1">
            <a:prstTxWarp prst="textNoShape">
              <a:avLst/>
            </a:prstTxWarp>
          </a:bodyPr>
          <a:lstStyle/>
          <a:p>
            <a:pPr lvl="0"/>
            <a:r>
              <a:rPr lang="de-DE" smtClean="0"/>
              <a:t>Titelmasterformat durch Klicken bearbeiten</a:t>
            </a:r>
          </a:p>
        </p:txBody>
      </p:sp>
      <p:sp>
        <p:nvSpPr>
          <p:cNvPr id="517124" name="Rectangle 4"/>
          <p:cNvSpPr>
            <a:spLocks noGrp="1" noChangeArrowheads="1"/>
          </p:cNvSpPr>
          <p:nvPr>
            <p:ph type="body" idx="1"/>
          </p:nvPr>
        </p:nvSpPr>
        <p:spPr bwMode="auto">
          <a:xfrm>
            <a:off x="1908175" y="4187825"/>
            <a:ext cx="5292725"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517125" name="Text Box 5"/>
          <p:cNvSpPr txBox="1">
            <a:spLocks noChangeArrowheads="1"/>
          </p:cNvSpPr>
          <p:nvPr/>
        </p:nvSpPr>
        <p:spPr bwMode="auto">
          <a:xfrm>
            <a:off x="190500" y="6537325"/>
            <a:ext cx="4381500"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36000" rIns="0" bIns="36000">
            <a:spAutoFit/>
          </a:bodyPr>
          <a:lstStyle/>
          <a:p>
            <a:pPr>
              <a:spcBef>
                <a:spcPct val="50000"/>
              </a:spcBef>
            </a:pPr>
            <a:r>
              <a:rPr lang="de-DE" sz="1000">
                <a:solidFill>
                  <a:srgbClr val="003657"/>
                </a:solidFill>
                <a:latin typeface="Arial" charset="0"/>
              </a:rPr>
              <a:t>www.perspectives.cc · info@perspectives.cc</a:t>
            </a:r>
            <a:endParaRPr lang="de-DE">
              <a:solidFill>
                <a:srgbClr val="000000"/>
              </a:solidFill>
              <a:latin typeface="Arial" charset="0"/>
            </a:endParaRPr>
          </a:p>
        </p:txBody>
      </p:sp>
      <p:sp>
        <p:nvSpPr>
          <p:cNvPr id="517126" name="Text Box 6"/>
          <p:cNvSpPr txBox="1">
            <a:spLocks noChangeArrowheads="1"/>
          </p:cNvSpPr>
          <p:nvPr/>
        </p:nvSpPr>
        <p:spPr bwMode="auto">
          <a:xfrm>
            <a:off x="6516688" y="6524625"/>
            <a:ext cx="2436812"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36000" rIns="0" bIns="36000">
            <a:spAutoFit/>
          </a:bodyPr>
          <a:lstStyle/>
          <a:p>
            <a:pPr algn="r">
              <a:spcBef>
                <a:spcPct val="50000"/>
              </a:spcBef>
            </a:pPr>
            <a:r>
              <a:rPr lang="de-DE" sz="1000" dirty="0">
                <a:solidFill>
                  <a:srgbClr val="003657"/>
                </a:solidFill>
                <a:latin typeface="Arial" charset="0"/>
              </a:rPr>
              <a:t>© </a:t>
            </a:r>
            <a:r>
              <a:rPr lang="de-DE" sz="1000" dirty="0" smtClean="0">
                <a:solidFill>
                  <a:srgbClr val="003657"/>
                </a:solidFill>
                <a:latin typeface="Arial" charset="0"/>
              </a:rPr>
              <a:t>2011 </a:t>
            </a:r>
            <a:r>
              <a:rPr lang="de-DE" sz="1000" dirty="0">
                <a:solidFill>
                  <a:srgbClr val="003657"/>
                </a:solidFill>
                <a:latin typeface="Arial" charset="0"/>
              </a:rPr>
              <a:t>Perspectives GmbH</a:t>
            </a:r>
          </a:p>
        </p:txBody>
      </p:sp>
      <p:sp>
        <p:nvSpPr>
          <p:cNvPr id="517127" name="Rectangle 7"/>
          <p:cNvSpPr>
            <a:spLocks noChangeArrowheads="1"/>
          </p:cNvSpPr>
          <p:nvPr/>
        </p:nvSpPr>
        <p:spPr bwMode="auto">
          <a:xfrm>
            <a:off x="6308725" y="188913"/>
            <a:ext cx="1755775" cy="8874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17129" name="Line 9"/>
          <p:cNvSpPr>
            <a:spLocks noChangeShapeType="1"/>
          </p:cNvSpPr>
          <p:nvPr/>
        </p:nvSpPr>
        <p:spPr bwMode="auto">
          <a:xfrm>
            <a:off x="190500" y="6553200"/>
            <a:ext cx="8759825" cy="0"/>
          </a:xfrm>
          <a:prstGeom prst="line">
            <a:avLst/>
          </a:prstGeom>
          <a:noFill/>
          <a:ln w="6350">
            <a:solidFill>
              <a:srgbClr val="00589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10" name="Picture 7"/>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373813" y="312821"/>
            <a:ext cx="1652587"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58586740"/>
      </p:ext>
    </p:extLst>
  </p:cSld>
  <p:clrMap bg1="lt1" tx1="dk1" bg2="lt2" tx2="dk2" accent1="accent1" accent2="accent2" accent3="accent3" accent4="accent4" accent5="accent5" accent6="accent6" hlink="hlink" folHlink="folHlink"/>
  <p:sldLayoutIdLst>
    <p:sldLayoutId id="2147483910" r:id="rId1"/>
  </p:sldLayoutIdLst>
  <p:txStyles>
    <p:titleStyle>
      <a:lvl1pPr algn="ctr" rtl="0" fontAlgn="base">
        <a:lnSpc>
          <a:spcPct val="120000"/>
        </a:lnSpc>
        <a:spcBef>
          <a:spcPct val="0"/>
        </a:spcBef>
        <a:spcAft>
          <a:spcPct val="0"/>
        </a:spcAft>
        <a:defRPr sz="2400">
          <a:solidFill>
            <a:srgbClr val="003657"/>
          </a:solidFill>
          <a:latin typeface="+mj-lt"/>
          <a:ea typeface="+mj-ea"/>
          <a:cs typeface="+mj-cs"/>
        </a:defRPr>
      </a:lvl1pPr>
      <a:lvl2pPr algn="ctr" rtl="0" fontAlgn="base">
        <a:lnSpc>
          <a:spcPct val="120000"/>
        </a:lnSpc>
        <a:spcBef>
          <a:spcPct val="0"/>
        </a:spcBef>
        <a:spcAft>
          <a:spcPct val="0"/>
        </a:spcAft>
        <a:defRPr sz="2400">
          <a:solidFill>
            <a:srgbClr val="003657"/>
          </a:solidFill>
          <a:latin typeface="Trebuchet MS" pitchFamily="34" charset="0"/>
        </a:defRPr>
      </a:lvl2pPr>
      <a:lvl3pPr algn="ctr" rtl="0" fontAlgn="base">
        <a:lnSpc>
          <a:spcPct val="120000"/>
        </a:lnSpc>
        <a:spcBef>
          <a:spcPct val="0"/>
        </a:spcBef>
        <a:spcAft>
          <a:spcPct val="0"/>
        </a:spcAft>
        <a:defRPr sz="2400">
          <a:solidFill>
            <a:srgbClr val="003657"/>
          </a:solidFill>
          <a:latin typeface="Trebuchet MS" pitchFamily="34" charset="0"/>
        </a:defRPr>
      </a:lvl3pPr>
      <a:lvl4pPr algn="ctr" rtl="0" fontAlgn="base">
        <a:lnSpc>
          <a:spcPct val="120000"/>
        </a:lnSpc>
        <a:spcBef>
          <a:spcPct val="0"/>
        </a:spcBef>
        <a:spcAft>
          <a:spcPct val="0"/>
        </a:spcAft>
        <a:defRPr sz="2400">
          <a:solidFill>
            <a:srgbClr val="003657"/>
          </a:solidFill>
          <a:latin typeface="Trebuchet MS" pitchFamily="34" charset="0"/>
        </a:defRPr>
      </a:lvl4pPr>
      <a:lvl5pPr algn="ctr" rtl="0" fontAlgn="base">
        <a:lnSpc>
          <a:spcPct val="120000"/>
        </a:lnSpc>
        <a:spcBef>
          <a:spcPct val="0"/>
        </a:spcBef>
        <a:spcAft>
          <a:spcPct val="0"/>
        </a:spcAft>
        <a:defRPr sz="2400">
          <a:solidFill>
            <a:srgbClr val="003657"/>
          </a:solidFill>
          <a:latin typeface="Trebuchet MS" pitchFamily="34" charset="0"/>
        </a:defRPr>
      </a:lvl5pPr>
      <a:lvl6pPr marL="457200" algn="ctr" rtl="0" fontAlgn="base">
        <a:lnSpc>
          <a:spcPct val="120000"/>
        </a:lnSpc>
        <a:spcBef>
          <a:spcPct val="0"/>
        </a:spcBef>
        <a:spcAft>
          <a:spcPct val="0"/>
        </a:spcAft>
        <a:defRPr sz="2400">
          <a:solidFill>
            <a:srgbClr val="003657"/>
          </a:solidFill>
          <a:latin typeface="Trebuchet MS" pitchFamily="34" charset="0"/>
        </a:defRPr>
      </a:lvl6pPr>
      <a:lvl7pPr marL="914400" algn="ctr" rtl="0" fontAlgn="base">
        <a:lnSpc>
          <a:spcPct val="120000"/>
        </a:lnSpc>
        <a:spcBef>
          <a:spcPct val="0"/>
        </a:spcBef>
        <a:spcAft>
          <a:spcPct val="0"/>
        </a:spcAft>
        <a:defRPr sz="2400">
          <a:solidFill>
            <a:srgbClr val="003657"/>
          </a:solidFill>
          <a:latin typeface="Trebuchet MS" pitchFamily="34" charset="0"/>
        </a:defRPr>
      </a:lvl7pPr>
      <a:lvl8pPr marL="1371600" algn="ctr" rtl="0" fontAlgn="base">
        <a:lnSpc>
          <a:spcPct val="120000"/>
        </a:lnSpc>
        <a:spcBef>
          <a:spcPct val="0"/>
        </a:spcBef>
        <a:spcAft>
          <a:spcPct val="0"/>
        </a:spcAft>
        <a:defRPr sz="2400">
          <a:solidFill>
            <a:srgbClr val="003657"/>
          </a:solidFill>
          <a:latin typeface="Trebuchet MS" pitchFamily="34" charset="0"/>
        </a:defRPr>
      </a:lvl8pPr>
      <a:lvl9pPr marL="1828800" algn="ctr" rtl="0" fontAlgn="base">
        <a:lnSpc>
          <a:spcPct val="120000"/>
        </a:lnSpc>
        <a:spcBef>
          <a:spcPct val="0"/>
        </a:spcBef>
        <a:spcAft>
          <a:spcPct val="0"/>
        </a:spcAft>
        <a:defRPr sz="2400">
          <a:solidFill>
            <a:srgbClr val="003657"/>
          </a:solidFill>
          <a:latin typeface="Trebuchet MS" pitchFamily="34" charset="0"/>
        </a:defRPr>
      </a:lvl9pPr>
    </p:titleStyle>
    <p:bodyStyle>
      <a:lvl1pPr algn="l" rtl="0" fontAlgn="base">
        <a:lnSpc>
          <a:spcPct val="120000"/>
        </a:lnSpc>
        <a:spcBef>
          <a:spcPct val="0"/>
        </a:spcBef>
        <a:spcAft>
          <a:spcPct val="0"/>
        </a:spcAft>
        <a:buFont typeface="Wingdings" pitchFamily="2" charset="2"/>
        <a:defRPr b="1">
          <a:solidFill>
            <a:srgbClr val="666666"/>
          </a:solidFill>
          <a:latin typeface="+mn-lt"/>
          <a:ea typeface="+mn-ea"/>
          <a:cs typeface="+mn-cs"/>
        </a:defRPr>
      </a:lvl1pPr>
      <a:lvl2pPr marL="542925" indent="-276225" algn="l" rtl="0" fontAlgn="base">
        <a:lnSpc>
          <a:spcPct val="120000"/>
        </a:lnSpc>
        <a:spcBef>
          <a:spcPct val="0"/>
        </a:spcBef>
        <a:spcAft>
          <a:spcPct val="0"/>
        </a:spcAft>
        <a:buFont typeface="Wingdings" pitchFamily="2" charset="2"/>
        <a:buChar char="§"/>
        <a:defRPr>
          <a:solidFill>
            <a:srgbClr val="666666"/>
          </a:solidFill>
          <a:latin typeface="+mn-lt"/>
        </a:defRPr>
      </a:lvl2pPr>
      <a:lvl3pPr marL="1235075" indent="-228600" algn="l" rtl="0" fontAlgn="base">
        <a:lnSpc>
          <a:spcPct val="120000"/>
        </a:lnSpc>
        <a:spcBef>
          <a:spcPct val="0"/>
        </a:spcBef>
        <a:spcAft>
          <a:spcPct val="0"/>
        </a:spcAft>
        <a:buFont typeface="Wingdings" pitchFamily="2" charset="2"/>
        <a:buChar char="§"/>
        <a:defRPr>
          <a:solidFill>
            <a:srgbClr val="666666"/>
          </a:solidFill>
          <a:latin typeface="+mn-lt"/>
        </a:defRPr>
      </a:lvl3pPr>
      <a:lvl4pPr marL="1643063" indent="-228600" algn="l" rtl="0" fontAlgn="base">
        <a:lnSpc>
          <a:spcPct val="120000"/>
        </a:lnSpc>
        <a:spcBef>
          <a:spcPct val="0"/>
        </a:spcBef>
        <a:spcAft>
          <a:spcPct val="0"/>
        </a:spcAft>
        <a:buFont typeface="Wingdings" pitchFamily="2" charset="2"/>
        <a:buChar char="§"/>
        <a:defRPr>
          <a:solidFill>
            <a:srgbClr val="666666"/>
          </a:solidFill>
          <a:latin typeface="+mn-lt"/>
        </a:defRPr>
      </a:lvl4pPr>
      <a:lvl5pPr marL="2057400" indent="-228600" algn="l" rtl="0" fontAlgn="base">
        <a:lnSpc>
          <a:spcPct val="120000"/>
        </a:lnSpc>
        <a:spcBef>
          <a:spcPct val="0"/>
        </a:spcBef>
        <a:spcAft>
          <a:spcPct val="0"/>
        </a:spcAft>
        <a:buFont typeface="Wingdings" pitchFamily="2" charset="2"/>
        <a:buChar char="§"/>
        <a:defRPr>
          <a:solidFill>
            <a:srgbClr val="666666"/>
          </a:solidFill>
          <a:latin typeface="+mn-lt"/>
        </a:defRPr>
      </a:lvl5pPr>
      <a:lvl6pPr marL="2514600" indent="-228600" algn="l" rtl="0" fontAlgn="base">
        <a:lnSpc>
          <a:spcPct val="120000"/>
        </a:lnSpc>
        <a:spcBef>
          <a:spcPct val="0"/>
        </a:spcBef>
        <a:spcAft>
          <a:spcPct val="0"/>
        </a:spcAft>
        <a:buFont typeface="Wingdings" pitchFamily="2" charset="2"/>
        <a:buChar char="§"/>
        <a:defRPr>
          <a:solidFill>
            <a:srgbClr val="666666"/>
          </a:solidFill>
          <a:latin typeface="+mn-lt"/>
        </a:defRPr>
      </a:lvl6pPr>
      <a:lvl7pPr marL="2971800" indent="-228600" algn="l" rtl="0" fontAlgn="base">
        <a:lnSpc>
          <a:spcPct val="120000"/>
        </a:lnSpc>
        <a:spcBef>
          <a:spcPct val="0"/>
        </a:spcBef>
        <a:spcAft>
          <a:spcPct val="0"/>
        </a:spcAft>
        <a:buFont typeface="Wingdings" pitchFamily="2" charset="2"/>
        <a:buChar char="§"/>
        <a:defRPr>
          <a:solidFill>
            <a:srgbClr val="666666"/>
          </a:solidFill>
          <a:latin typeface="+mn-lt"/>
        </a:defRPr>
      </a:lvl7pPr>
      <a:lvl8pPr marL="3429000" indent="-228600" algn="l" rtl="0" fontAlgn="base">
        <a:lnSpc>
          <a:spcPct val="120000"/>
        </a:lnSpc>
        <a:spcBef>
          <a:spcPct val="0"/>
        </a:spcBef>
        <a:spcAft>
          <a:spcPct val="0"/>
        </a:spcAft>
        <a:buFont typeface="Wingdings" pitchFamily="2" charset="2"/>
        <a:buChar char="§"/>
        <a:defRPr>
          <a:solidFill>
            <a:srgbClr val="666666"/>
          </a:solidFill>
          <a:latin typeface="+mn-lt"/>
        </a:defRPr>
      </a:lvl8pPr>
      <a:lvl9pPr marL="3886200" indent="-228600" algn="l" rtl="0" fontAlgn="base">
        <a:lnSpc>
          <a:spcPct val="120000"/>
        </a:lnSpc>
        <a:spcBef>
          <a:spcPct val="0"/>
        </a:spcBef>
        <a:spcAft>
          <a:spcPct val="0"/>
        </a:spcAft>
        <a:buFont typeface="Wingdings" pitchFamily="2" charset="2"/>
        <a:buChar char="§"/>
        <a:defRPr>
          <a:solidFill>
            <a:srgbClr val="6666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18154"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 y="190500"/>
            <a:ext cx="8761413" cy="3514725"/>
          </a:xfrm>
          <a:prstGeom prst="rect">
            <a:avLst/>
          </a:prstGeom>
          <a:noFill/>
          <a:extLst>
            <a:ext uri="{909E8E84-426E-40DD-AFC4-6F175D3DCCD1}">
              <a14:hiddenFill xmlns:a14="http://schemas.microsoft.com/office/drawing/2010/main">
                <a:solidFill>
                  <a:srgbClr val="FFFFFF"/>
                </a:solidFill>
              </a14:hiddenFill>
            </a:ext>
          </a:extLst>
        </p:spPr>
      </p:pic>
      <p:sp>
        <p:nvSpPr>
          <p:cNvPr id="518147" name="Rectangle 3"/>
          <p:cNvSpPr>
            <a:spLocks noGrp="1" noChangeArrowheads="1"/>
          </p:cNvSpPr>
          <p:nvPr>
            <p:ph type="title"/>
          </p:nvPr>
        </p:nvSpPr>
        <p:spPr bwMode="auto">
          <a:xfrm>
            <a:off x="1943100" y="1947863"/>
            <a:ext cx="5246688" cy="1752600"/>
          </a:xfrm>
          <a:prstGeom prst="rect">
            <a:avLst/>
          </a:prstGeom>
          <a:solidFill>
            <a:schemeClr val="bg1">
              <a:alpha val="80000"/>
            </a:schemeClr>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t" anchorCtr="0" compatLnSpc="1">
            <a:prstTxWarp prst="textNoShape">
              <a:avLst/>
            </a:prstTxWarp>
          </a:bodyPr>
          <a:lstStyle/>
          <a:p>
            <a:pPr lvl="0"/>
            <a:r>
              <a:rPr lang="de-DE" smtClean="0"/>
              <a:t>Titelmasterformat durch Klicken bearbeiten</a:t>
            </a:r>
          </a:p>
        </p:txBody>
      </p:sp>
      <p:sp>
        <p:nvSpPr>
          <p:cNvPr id="518148" name="Rectangle 4"/>
          <p:cNvSpPr>
            <a:spLocks noGrp="1" noChangeArrowheads="1"/>
          </p:cNvSpPr>
          <p:nvPr>
            <p:ph type="body" idx="1"/>
          </p:nvPr>
        </p:nvSpPr>
        <p:spPr bwMode="auto">
          <a:xfrm>
            <a:off x="1908175" y="4187825"/>
            <a:ext cx="5292725"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518149" name="Text Box 5"/>
          <p:cNvSpPr txBox="1">
            <a:spLocks noChangeArrowheads="1"/>
          </p:cNvSpPr>
          <p:nvPr/>
        </p:nvSpPr>
        <p:spPr bwMode="auto">
          <a:xfrm>
            <a:off x="190500" y="6537325"/>
            <a:ext cx="4381500"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36000" rIns="0" bIns="36000">
            <a:spAutoFit/>
          </a:bodyPr>
          <a:lstStyle/>
          <a:p>
            <a:pPr>
              <a:spcBef>
                <a:spcPct val="50000"/>
              </a:spcBef>
            </a:pPr>
            <a:r>
              <a:rPr lang="de-DE" sz="1000">
                <a:solidFill>
                  <a:srgbClr val="003657"/>
                </a:solidFill>
                <a:latin typeface="Arial" charset="0"/>
              </a:rPr>
              <a:t>www.perspectives.cc · info@perspectives.cc</a:t>
            </a:r>
            <a:endParaRPr lang="de-DE">
              <a:solidFill>
                <a:srgbClr val="000000"/>
              </a:solidFill>
              <a:latin typeface="Arial" charset="0"/>
            </a:endParaRPr>
          </a:p>
        </p:txBody>
      </p:sp>
      <p:sp>
        <p:nvSpPr>
          <p:cNvPr id="518150" name="Text Box 6"/>
          <p:cNvSpPr txBox="1">
            <a:spLocks noChangeArrowheads="1"/>
          </p:cNvSpPr>
          <p:nvPr/>
        </p:nvSpPr>
        <p:spPr bwMode="auto">
          <a:xfrm>
            <a:off x="6516688" y="6524625"/>
            <a:ext cx="2436812"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36000" rIns="0" bIns="36000">
            <a:spAutoFit/>
          </a:bodyPr>
          <a:lstStyle/>
          <a:p>
            <a:pPr algn="r">
              <a:spcBef>
                <a:spcPct val="50000"/>
              </a:spcBef>
            </a:pPr>
            <a:r>
              <a:rPr lang="de-DE" sz="1000" dirty="0">
                <a:solidFill>
                  <a:srgbClr val="003657"/>
                </a:solidFill>
                <a:latin typeface="Arial" charset="0"/>
              </a:rPr>
              <a:t>© </a:t>
            </a:r>
            <a:r>
              <a:rPr lang="de-DE" sz="1000" dirty="0" smtClean="0">
                <a:solidFill>
                  <a:srgbClr val="003657"/>
                </a:solidFill>
                <a:latin typeface="Arial" charset="0"/>
              </a:rPr>
              <a:t>2011 </a:t>
            </a:r>
            <a:r>
              <a:rPr lang="de-DE" sz="1000" dirty="0">
                <a:solidFill>
                  <a:srgbClr val="003657"/>
                </a:solidFill>
                <a:latin typeface="Arial" charset="0"/>
              </a:rPr>
              <a:t>Perspectives GmbH</a:t>
            </a:r>
          </a:p>
        </p:txBody>
      </p:sp>
      <p:sp>
        <p:nvSpPr>
          <p:cNvPr id="518151" name="Rectangle 7"/>
          <p:cNvSpPr>
            <a:spLocks noChangeArrowheads="1"/>
          </p:cNvSpPr>
          <p:nvPr/>
        </p:nvSpPr>
        <p:spPr bwMode="auto">
          <a:xfrm>
            <a:off x="6308725" y="188913"/>
            <a:ext cx="1755775" cy="8874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18153" name="Line 9"/>
          <p:cNvSpPr>
            <a:spLocks noChangeShapeType="1"/>
          </p:cNvSpPr>
          <p:nvPr/>
        </p:nvSpPr>
        <p:spPr bwMode="auto">
          <a:xfrm>
            <a:off x="190500" y="6553200"/>
            <a:ext cx="8759825" cy="0"/>
          </a:xfrm>
          <a:prstGeom prst="line">
            <a:avLst/>
          </a:prstGeom>
          <a:noFill/>
          <a:ln w="6350">
            <a:solidFill>
              <a:srgbClr val="00589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10" name="Picture 7"/>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373813" y="312821"/>
            <a:ext cx="1652587"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0591074"/>
      </p:ext>
    </p:extLst>
  </p:cSld>
  <p:clrMap bg1="lt1" tx1="dk1" bg2="lt2" tx2="dk2" accent1="accent1" accent2="accent2" accent3="accent3" accent4="accent4" accent5="accent5" accent6="accent6" hlink="hlink" folHlink="folHlink"/>
  <p:sldLayoutIdLst>
    <p:sldLayoutId id="2147483911" r:id="rId1"/>
  </p:sldLayoutIdLst>
  <p:txStyles>
    <p:titleStyle>
      <a:lvl1pPr algn="ctr" rtl="0" fontAlgn="base">
        <a:lnSpc>
          <a:spcPct val="120000"/>
        </a:lnSpc>
        <a:spcBef>
          <a:spcPct val="0"/>
        </a:spcBef>
        <a:spcAft>
          <a:spcPct val="0"/>
        </a:spcAft>
        <a:defRPr sz="2400">
          <a:solidFill>
            <a:srgbClr val="003657"/>
          </a:solidFill>
          <a:latin typeface="+mj-lt"/>
          <a:ea typeface="+mj-ea"/>
          <a:cs typeface="+mj-cs"/>
        </a:defRPr>
      </a:lvl1pPr>
      <a:lvl2pPr algn="ctr" rtl="0" fontAlgn="base">
        <a:lnSpc>
          <a:spcPct val="120000"/>
        </a:lnSpc>
        <a:spcBef>
          <a:spcPct val="0"/>
        </a:spcBef>
        <a:spcAft>
          <a:spcPct val="0"/>
        </a:spcAft>
        <a:defRPr sz="2400">
          <a:solidFill>
            <a:srgbClr val="003657"/>
          </a:solidFill>
          <a:latin typeface="Trebuchet MS" pitchFamily="34" charset="0"/>
        </a:defRPr>
      </a:lvl2pPr>
      <a:lvl3pPr algn="ctr" rtl="0" fontAlgn="base">
        <a:lnSpc>
          <a:spcPct val="120000"/>
        </a:lnSpc>
        <a:spcBef>
          <a:spcPct val="0"/>
        </a:spcBef>
        <a:spcAft>
          <a:spcPct val="0"/>
        </a:spcAft>
        <a:defRPr sz="2400">
          <a:solidFill>
            <a:srgbClr val="003657"/>
          </a:solidFill>
          <a:latin typeface="Trebuchet MS" pitchFamily="34" charset="0"/>
        </a:defRPr>
      </a:lvl3pPr>
      <a:lvl4pPr algn="ctr" rtl="0" fontAlgn="base">
        <a:lnSpc>
          <a:spcPct val="120000"/>
        </a:lnSpc>
        <a:spcBef>
          <a:spcPct val="0"/>
        </a:spcBef>
        <a:spcAft>
          <a:spcPct val="0"/>
        </a:spcAft>
        <a:defRPr sz="2400">
          <a:solidFill>
            <a:srgbClr val="003657"/>
          </a:solidFill>
          <a:latin typeface="Trebuchet MS" pitchFamily="34" charset="0"/>
        </a:defRPr>
      </a:lvl4pPr>
      <a:lvl5pPr algn="ctr" rtl="0" fontAlgn="base">
        <a:lnSpc>
          <a:spcPct val="120000"/>
        </a:lnSpc>
        <a:spcBef>
          <a:spcPct val="0"/>
        </a:spcBef>
        <a:spcAft>
          <a:spcPct val="0"/>
        </a:spcAft>
        <a:defRPr sz="2400">
          <a:solidFill>
            <a:srgbClr val="003657"/>
          </a:solidFill>
          <a:latin typeface="Trebuchet MS" pitchFamily="34" charset="0"/>
        </a:defRPr>
      </a:lvl5pPr>
      <a:lvl6pPr marL="457200" algn="ctr" rtl="0" fontAlgn="base">
        <a:lnSpc>
          <a:spcPct val="120000"/>
        </a:lnSpc>
        <a:spcBef>
          <a:spcPct val="0"/>
        </a:spcBef>
        <a:spcAft>
          <a:spcPct val="0"/>
        </a:spcAft>
        <a:defRPr sz="2400">
          <a:solidFill>
            <a:srgbClr val="003657"/>
          </a:solidFill>
          <a:latin typeface="Trebuchet MS" pitchFamily="34" charset="0"/>
        </a:defRPr>
      </a:lvl6pPr>
      <a:lvl7pPr marL="914400" algn="ctr" rtl="0" fontAlgn="base">
        <a:lnSpc>
          <a:spcPct val="120000"/>
        </a:lnSpc>
        <a:spcBef>
          <a:spcPct val="0"/>
        </a:spcBef>
        <a:spcAft>
          <a:spcPct val="0"/>
        </a:spcAft>
        <a:defRPr sz="2400">
          <a:solidFill>
            <a:srgbClr val="003657"/>
          </a:solidFill>
          <a:latin typeface="Trebuchet MS" pitchFamily="34" charset="0"/>
        </a:defRPr>
      </a:lvl7pPr>
      <a:lvl8pPr marL="1371600" algn="ctr" rtl="0" fontAlgn="base">
        <a:lnSpc>
          <a:spcPct val="120000"/>
        </a:lnSpc>
        <a:spcBef>
          <a:spcPct val="0"/>
        </a:spcBef>
        <a:spcAft>
          <a:spcPct val="0"/>
        </a:spcAft>
        <a:defRPr sz="2400">
          <a:solidFill>
            <a:srgbClr val="003657"/>
          </a:solidFill>
          <a:latin typeface="Trebuchet MS" pitchFamily="34" charset="0"/>
        </a:defRPr>
      </a:lvl8pPr>
      <a:lvl9pPr marL="1828800" algn="ctr" rtl="0" fontAlgn="base">
        <a:lnSpc>
          <a:spcPct val="120000"/>
        </a:lnSpc>
        <a:spcBef>
          <a:spcPct val="0"/>
        </a:spcBef>
        <a:spcAft>
          <a:spcPct val="0"/>
        </a:spcAft>
        <a:defRPr sz="2400">
          <a:solidFill>
            <a:srgbClr val="003657"/>
          </a:solidFill>
          <a:latin typeface="Trebuchet MS" pitchFamily="34" charset="0"/>
        </a:defRPr>
      </a:lvl9pPr>
    </p:titleStyle>
    <p:bodyStyle>
      <a:lvl1pPr algn="l" rtl="0" fontAlgn="base">
        <a:lnSpc>
          <a:spcPct val="120000"/>
        </a:lnSpc>
        <a:spcBef>
          <a:spcPct val="0"/>
        </a:spcBef>
        <a:spcAft>
          <a:spcPct val="0"/>
        </a:spcAft>
        <a:buFont typeface="Wingdings" pitchFamily="2" charset="2"/>
        <a:defRPr b="1">
          <a:solidFill>
            <a:srgbClr val="666666"/>
          </a:solidFill>
          <a:latin typeface="+mn-lt"/>
          <a:ea typeface="+mn-ea"/>
          <a:cs typeface="+mn-cs"/>
        </a:defRPr>
      </a:lvl1pPr>
      <a:lvl2pPr marL="542925" indent="-276225" algn="l" rtl="0" fontAlgn="base">
        <a:lnSpc>
          <a:spcPct val="120000"/>
        </a:lnSpc>
        <a:spcBef>
          <a:spcPct val="0"/>
        </a:spcBef>
        <a:spcAft>
          <a:spcPct val="0"/>
        </a:spcAft>
        <a:buFont typeface="Wingdings" pitchFamily="2" charset="2"/>
        <a:buChar char="§"/>
        <a:defRPr>
          <a:solidFill>
            <a:srgbClr val="666666"/>
          </a:solidFill>
          <a:latin typeface="+mn-lt"/>
        </a:defRPr>
      </a:lvl2pPr>
      <a:lvl3pPr marL="1235075" indent="-228600" algn="l" rtl="0" fontAlgn="base">
        <a:lnSpc>
          <a:spcPct val="120000"/>
        </a:lnSpc>
        <a:spcBef>
          <a:spcPct val="0"/>
        </a:spcBef>
        <a:spcAft>
          <a:spcPct val="0"/>
        </a:spcAft>
        <a:buFont typeface="Wingdings" pitchFamily="2" charset="2"/>
        <a:buChar char="§"/>
        <a:defRPr>
          <a:solidFill>
            <a:srgbClr val="666666"/>
          </a:solidFill>
          <a:latin typeface="+mn-lt"/>
        </a:defRPr>
      </a:lvl3pPr>
      <a:lvl4pPr marL="1643063" indent="-228600" algn="l" rtl="0" fontAlgn="base">
        <a:lnSpc>
          <a:spcPct val="120000"/>
        </a:lnSpc>
        <a:spcBef>
          <a:spcPct val="0"/>
        </a:spcBef>
        <a:spcAft>
          <a:spcPct val="0"/>
        </a:spcAft>
        <a:buFont typeface="Wingdings" pitchFamily="2" charset="2"/>
        <a:buChar char="§"/>
        <a:defRPr>
          <a:solidFill>
            <a:srgbClr val="666666"/>
          </a:solidFill>
          <a:latin typeface="+mn-lt"/>
        </a:defRPr>
      </a:lvl4pPr>
      <a:lvl5pPr marL="2057400" indent="-228600" algn="l" rtl="0" fontAlgn="base">
        <a:lnSpc>
          <a:spcPct val="120000"/>
        </a:lnSpc>
        <a:spcBef>
          <a:spcPct val="0"/>
        </a:spcBef>
        <a:spcAft>
          <a:spcPct val="0"/>
        </a:spcAft>
        <a:buFont typeface="Wingdings" pitchFamily="2" charset="2"/>
        <a:buChar char="§"/>
        <a:defRPr>
          <a:solidFill>
            <a:srgbClr val="666666"/>
          </a:solidFill>
          <a:latin typeface="+mn-lt"/>
        </a:defRPr>
      </a:lvl5pPr>
      <a:lvl6pPr marL="2514600" indent="-228600" algn="l" rtl="0" fontAlgn="base">
        <a:lnSpc>
          <a:spcPct val="120000"/>
        </a:lnSpc>
        <a:spcBef>
          <a:spcPct val="0"/>
        </a:spcBef>
        <a:spcAft>
          <a:spcPct val="0"/>
        </a:spcAft>
        <a:buFont typeface="Wingdings" pitchFamily="2" charset="2"/>
        <a:buChar char="§"/>
        <a:defRPr>
          <a:solidFill>
            <a:srgbClr val="666666"/>
          </a:solidFill>
          <a:latin typeface="+mn-lt"/>
        </a:defRPr>
      </a:lvl6pPr>
      <a:lvl7pPr marL="2971800" indent="-228600" algn="l" rtl="0" fontAlgn="base">
        <a:lnSpc>
          <a:spcPct val="120000"/>
        </a:lnSpc>
        <a:spcBef>
          <a:spcPct val="0"/>
        </a:spcBef>
        <a:spcAft>
          <a:spcPct val="0"/>
        </a:spcAft>
        <a:buFont typeface="Wingdings" pitchFamily="2" charset="2"/>
        <a:buChar char="§"/>
        <a:defRPr>
          <a:solidFill>
            <a:srgbClr val="666666"/>
          </a:solidFill>
          <a:latin typeface="+mn-lt"/>
        </a:defRPr>
      </a:lvl7pPr>
      <a:lvl8pPr marL="3429000" indent="-228600" algn="l" rtl="0" fontAlgn="base">
        <a:lnSpc>
          <a:spcPct val="120000"/>
        </a:lnSpc>
        <a:spcBef>
          <a:spcPct val="0"/>
        </a:spcBef>
        <a:spcAft>
          <a:spcPct val="0"/>
        </a:spcAft>
        <a:buFont typeface="Wingdings" pitchFamily="2" charset="2"/>
        <a:buChar char="§"/>
        <a:defRPr>
          <a:solidFill>
            <a:srgbClr val="666666"/>
          </a:solidFill>
          <a:latin typeface="+mn-lt"/>
        </a:defRPr>
      </a:lvl8pPr>
      <a:lvl9pPr marL="3886200" indent="-228600" algn="l" rtl="0" fontAlgn="base">
        <a:lnSpc>
          <a:spcPct val="120000"/>
        </a:lnSpc>
        <a:spcBef>
          <a:spcPct val="0"/>
        </a:spcBef>
        <a:spcAft>
          <a:spcPct val="0"/>
        </a:spcAft>
        <a:buFont typeface="Wingdings" pitchFamily="2" charset="2"/>
        <a:buChar char="§"/>
        <a:defRPr>
          <a:solidFill>
            <a:srgbClr val="6666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5068" name="Line 12"/>
          <p:cNvSpPr>
            <a:spLocks noChangeShapeType="1"/>
          </p:cNvSpPr>
          <p:nvPr/>
        </p:nvSpPr>
        <p:spPr bwMode="auto">
          <a:xfrm>
            <a:off x="585788" y="1060450"/>
            <a:ext cx="7986712" cy="0"/>
          </a:xfrm>
          <a:prstGeom prst="line">
            <a:avLst/>
          </a:prstGeom>
          <a:noFill/>
          <a:ln w="25400">
            <a:solidFill>
              <a:srgbClr val="0033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5058" name="Rectangle 2"/>
          <p:cNvSpPr>
            <a:spLocks noGrp="1" noChangeArrowheads="1"/>
          </p:cNvSpPr>
          <p:nvPr>
            <p:ph type="title"/>
          </p:nvPr>
        </p:nvSpPr>
        <p:spPr bwMode="auto">
          <a:xfrm>
            <a:off x="571500" y="404813"/>
            <a:ext cx="80010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p>
            <a:pPr lvl="0"/>
            <a:r>
              <a:rPr lang="de-DE" smtClean="0"/>
              <a:t>Beispielseite für wenig Fließtext (Textgröße groß)</a:t>
            </a:r>
          </a:p>
        </p:txBody>
      </p:sp>
      <p:sp>
        <p:nvSpPr>
          <p:cNvPr id="45059" name="Rectangle 3"/>
          <p:cNvSpPr>
            <a:spLocks noGrp="1" noChangeArrowheads="1"/>
          </p:cNvSpPr>
          <p:nvPr>
            <p:ph type="body" idx="1"/>
          </p:nvPr>
        </p:nvSpPr>
        <p:spPr bwMode="auto">
          <a:xfrm>
            <a:off x="571500" y="1268413"/>
            <a:ext cx="8001000" cy="4752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DE" dirty="0" smtClean="0"/>
              <a:t>Mastertextformat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45060" name="Line 4"/>
          <p:cNvSpPr>
            <a:spLocks noChangeShapeType="1"/>
          </p:cNvSpPr>
          <p:nvPr/>
        </p:nvSpPr>
        <p:spPr bwMode="auto">
          <a:xfrm>
            <a:off x="190500" y="6553200"/>
            <a:ext cx="7010400" cy="0"/>
          </a:xfrm>
          <a:prstGeom prst="line">
            <a:avLst/>
          </a:prstGeom>
          <a:noFill/>
          <a:ln w="6350">
            <a:solidFill>
              <a:srgbClr val="00589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5061" name="Text Box 5"/>
          <p:cNvSpPr txBox="1">
            <a:spLocks noChangeArrowheads="1"/>
          </p:cNvSpPr>
          <p:nvPr/>
        </p:nvSpPr>
        <p:spPr bwMode="auto">
          <a:xfrm>
            <a:off x="190500" y="6537325"/>
            <a:ext cx="4381500"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36000" rIns="0" bIns="36000">
            <a:spAutoFit/>
          </a:bodyPr>
          <a:lstStyle/>
          <a:p>
            <a:pPr>
              <a:spcBef>
                <a:spcPct val="50000"/>
              </a:spcBef>
            </a:pPr>
            <a:r>
              <a:rPr lang="de-DE" sz="1000">
                <a:solidFill>
                  <a:srgbClr val="003657"/>
                </a:solidFill>
                <a:latin typeface="Arial" pitchFamily="34" charset="0"/>
              </a:rPr>
              <a:t>www.perspectives.cc · info@perspectives.cc</a:t>
            </a:r>
            <a:endParaRPr lang="de-DE">
              <a:solidFill>
                <a:srgbClr val="000000"/>
              </a:solidFill>
              <a:latin typeface="Arial" pitchFamily="34" charset="0"/>
            </a:endParaRPr>
          </a:p>
        </p:txBody>
      </p:sp>
      <p:sp>
        <p:nvSpPr>
          <p:cNvPr id="45063" name="Line 7"/>
          <p:cNvSpPr>
            <a:spLocks noChangeShapeType="1"/>
          </p:cNvSpPr>
          <p:nvPr/>
        </p:nvSpPr>
        <p:spPr bwMode="auto">
          <a:xfrm>
            <a:off x="192088" y="190500"/>
            <a:ext cx="8761412" cy="0"/>
          </a:xfrm>
          <a:prstGeom prst="line">
            <a:avLst/>
          </a:prstGeom>
          <a:noFill/>
          <a:ln w="6350">
            <a:solidFill>
              <a:srgbClr val="00589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5066" name="Rectangle 10"/>
          <p:cNvSpPr>
            <a:spLocks noGrp="1" noChangeArrowheads="1"/>
          </p:cNvSpPr>
          <p:nvPr>
            <p:ph type="sldNum" sz="quarter" idx="4"/>
          </p:nvPr>
        </p:nvSpPr>
        <p:spPr bwMode="auto">
          <a:xfrm>
            <a:off x="3505200" y="6537325"/>
            <a:ext cx="2133600"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6000" rIns="0" bIns="36000" numCol="1" anchor="t" anchorCtr="0" compatLnSpc="1">
            <a:prstTxWarp prst="textNoShape">
              <a:avLst/>
            </a:prstTxWarp>
            <a:spAutoFit/>
          </a:bodyPr>
          <a:lstStyle>
            <a:lvl1pPr algn="ctr">
              <a:spcBef>
                <a:spcPct val="50000"/>
              </a:spcBef>
              <a:defRPr sz="1000">
                <a:solidFill>
                  <a:srgbClr val="003657"/>
                </a:solidFill>
                <a:latin typeface="+mn-lt"/>
              </a:defRPr>
            </a:lvl1pPr>
          </a:lstStyle>
          <a:p>
            <a:fld id="{DF3185BB-3907-4951-A86A-358341382EF3}" type="slidenum">
              <a:rPr lang="en-GB"/>
              <a:pPr/>
              <a:t>‹#›</a:t>
            </a:fld>
            <a:endParaRPr lang="en-GB"/>
          </a:p>
        </p:txBody>
      </p:sp>
      <p:pic>
        <p:nvPicPr>
          <p:cNvPr id="10" name="Picture 7"/>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7300913" y="6088062"/>
            <a:ext cx="1652587"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76" r:id="rId1"/>
    <p:sldLayoutId id="2147483678" r:id="rId2"/>
    <p:sldLayoutId id="2147483679" r:id="rId3"/>
    <p:sldLayoutId id="2147483680" r:id="rId4"/>
    <p:sldLayoutId id="2147483681" r:id="rId5"/>
  </p:sldLayoutIdLst>
  <p:timing>
    <p:tnLst>
      <p:par>
        <p:cTn id="1" dur="indefinite" restart="never" nodeType="tmRoot"/>
      </p:par>
    </p:tnLst>
  </p:timing>
  <p:hf hdr="0" ftr="0" dt="0"/>
  <p:txStyles>
    <p:titleStyle>
      <a:lvl1pPr algn="l" rtl="0" fontAlgn="base">
        <a:lnSpc>
          <a:spcPct val="120000"/>
        </a:lnSpc>
        <a:spcBef>
          <a:spcPct val="0"/>
        </a:spcBef>
        <a:spcAft>
          <a:spcPct val="0"/>
        </a:spcAft>
        <a:defRPr sz="2400">
          <a:solidFill>
            <a:srgbClr val="003657"/>
          </a:solidFill>
          <a:latin typeface="+mj-lt"/>
          <a:ea typeface="+mj-ea"/>
          <a:cs typeface="+mj-cs"/>
        </a:defRPr>
      </a:lvl1pPr>
      <a:lvl2pPr algn="l" rtl="0" fontAlgn="base">
        <a:lnSpc>
          <a:spcPct val="120000"/>
        </a:lnSpc>
        <a:spcBef>
          <a:spcPct val="0"/>
        </a:spcBef>
        <a:spcAft>
          <a:spcPct val="0"/>
        </a:spcAft>
        <a:defRPr sz="2400">
          <a:solidFill>
            <a:srgbClr val="003657"/>
          </a:solidFill>
          <a:latin typeface="TrebuchetMS" charset="0"/>
        </a:defRPr>
      </a:lvl2pPr>
      <a:lvl3pPr algn="l" rtl="0" fontAlgn="base">
        <a:lnSpc>
          <a:spcPct val="120000"/>
        </a:lnSpc>
        <a:spcBef>
          <a:spcPct val="0"/>
        </a:spcBef>
        <a:spcAft>
          <a:spcPct val="0"/>
        </a:spcAft>
        <a:defRPr sz="2400">
          <a:solidFill>
            <a:srgbClr val="003657"/>
          </a:solidFill>
          <a:latin typeface="TrebuchetMS" charset="0"/>
        </a:defRPr>
      </a:lvl3pPr>
      <a:lvl4pPr algn="l" rtl="0" fontAlgn="base">
        <a:lnSpc>
          <a:spcPct val="120000"/>
        </a:lnSpc>
        <a:spcBef>
          <a:spcPct val="0"/>
        </a:spcBef>
        <a:spcAft>
          <a:spcPct val="0"/>
        </a:spcAft>
        <a:defRPr sz="2400">
          <a:solidFill>
            <a:srgbClr val="003657"/>
          </a:solidFill>
          <a:latin typeface="TrebuchetMS" charset="0"/>
        </a:defRPr>
      </a:lvl4pPr>
      <a:lvl5pPr algn="l" rtl="0" fontAlgn="base">
        <a:lnSpc>
          <a:spcPct val="120000"/>
        </a:lnSpc>
        <a:spcBef>
          <a:spcPct val="0"/>
        </a:spcBef>
        <a:spcAft>
          <a:spcPct val="0"/>
        </a:spcAft>
        <a:defRPr sz="2400">
          <a:solidFill>
            <a:srgbClr val="003657"/>
          </a:solidFill>
          <a:latin typeface="TrebuchetMS" charset="0"/>
        </a:defRPr>
      </a:lvl5pPr>
      <a:lvl6pPr marL="457200" algn="l" rtl="0" fontAlgn="base">
        <a:lnSpc>
          <a:spcPct val="120000"/>
        </a:lnSpc>
        <a:spcBef>
          <a:spcPct val="0"/>
        </a:spcBef>
        <a:spcAft>
          <a:spcPct val="0"/>
        </a:spcAft>
        <a:defRPr sz="2400">
          <a:solidFill>
            <a:srgbClr val="003657"/>
          </a:solidFill>
          <a:latin typeface="TrebuchetMS" charset="0"/>
        </a:defRPr>
      </a:lvl6pPr>
      <a:lvl7pPr marL="914400" algn="l" rtl="0" fontAlgn="base">
        <a:lnSpc>
          <a:spcPct val="120000"/>
        </a:lnSpc>
        <a:spcBef>
          <a:spcPct val="0"/>
        </a:spcBef>
        <a:spcAft>
          <a:spcPct val="0"/>
        </a:spcAft>
        <a:defRPr sz="2400">
          <a:solidFill>
            <a:srgbClr val="003657"/>
          </a:solidFill>
          <a:latin typeface="TrebuchetMS" charset="0"/>
        </a:defRPr>
      </a:lvl7pPr>
      <a:lvl8pPr marL="1371600" algn="l" rtl="0" fontAlgn="base">
        <a:lnSpc>
          <a:spcPct val="120000"/>
        </a:lnSpc>
        <a:spcBef>
          <a:spcPct val="0"/>
        </a:spcBef>
        <a:spcAft>
          <a:spcPct val="0"/>
        </a:spcAft>
        <a:defRPr sz="2400">
          <a:solidFill>
            <a:srgbClr val="003657"/>
          </a:solidFill>
          <a:latin typeface="TrebuchetMS" charset="0"/>
        </a:defRPr>
      </a:lvl8pPr>
      <a:lvl9pPr marL="1828800" algn="l" rtl="0" fontAlgn="base">
        <a:lnSpc>
          <a:spcPct val="120000"/>
        </a:lnSpc>
        <a:spcBef>
          <a:spcPct val="0"/>
        </a:spcBef>
        <a:spcAft>
          <a:spcPct val="0"/>
        </a:spcAft>
        <a:defRPr sz="2400">
          <a:solidFill>
            <a:srgbClr val="003657"/>
          </a:solidFill>
          <a:latin typeface="TrebuchetMS" charset="0"/>
        </a:defRPr>
      </a:lvl9pPr>
    </p:titleStyle>
    <p:bodyStyle>
      <a:lvl1pPr marL="342900" indent="-342900" algn="l" rtl="0" fontAlgn="base">
        <a:spcBef>
          <a:spcPct val="20000"/>
        </a:spcBef>
        <a:spcAft>
          <a:spcPct val="0"/>
        </a:spcAft>
        <a:buFont typeface="Wingdings" pitchFamily="2" charset="2"/>
        <a:buChar char="§"/>
        <a:defRPr sz="2400">
          <a:solidFill>
            <a:srgbClr val="666666"/>
          </a:solidFill>
          <a:latin typeface="+mn-lt"/>
          <a:ea typeface="+mn-ea"/>
          <a:cs typeface="+mn-cs"/>
        </a:defRPr>
      </a:lvl1pPr>
      <a:lvl2pPr marL="742950" indent="-285750" algn="l" rtl="0" fontAlgn="base">
        <a:spcBef>
          <a:spcPct val="20000"/>
        </a:spcBef>
        <a:spcAft>
          <a:spcPct val="0"/>
        </a:spcAft>
        <a:buChar char="-"/>
        <a:defRPr sz="2000">
          <a:solidFill>
            <a:srgbClr val="666666"/>
          </a:solidFill>
          <a:latin typeface="+mn-lt"/>
        </a:defRPr>
      </a:lvl2pPr>
      <a:lvl3pPr marL="1143000" indent="-228600" algn="l" rtl="0" fontAlgn="base">
        <a:spcBef>
          <a:spcPct val="20000"/>
        </a:spcBef>
        <a:spcAft>
          <a:spcPct val="0"/>
        </a:spcAft>
        <a:buChar char="-"/>
        <a:defRPr sz="2000">
          <a:solidFill>
            <a:srgbClr val="666666"/>
          </a:solidFill>
          <a:latin typeface="+mn-lt"/>
        </a:defRPr>
      </a:lvl3pPr>
      <a:lvl4pPr marL="1600200" indent="-228600" algn="l" rtl="0" fontAlgn="base">
        <a:spcBef>
          <a:spcPct val="20000"/>
        </a:spcBef>
        <a:spcAft>
          <a:spcPct val="0"/>
        </a:spcAft>
        <a:buChar char="-"/>
        <a:defRPr sz="2000">
          <a:solidFill>
            <a:srgbClr val="666666"/>
          </a:solidFill>
          <a:latin typeface="+mn-lt"/>
        </a:defRPr>
      </a:lvl4pPr>
      <a:lvl5pPr marL="2057400" indent="-228600" algn="l" rtl="0" fontAlgn="base">
        <a:spcBef>
          <a:spcPct val="20000"/>
        </a:spcBef>
        <a:spcAft>
          <a:spcPct val="0"/>
        </a:spcAft>
        <a:buChar char="-"/>
        <a:defRPr sz="2000">
          <a:solidFill>
            <a:srgbClr val="666666"/>
          </a:solidFill>
          <a:latin typeface="+mn-lt"/>
        </a:defRPr>
      </a:lvl5pPr>
      <a:lvl6pPr marL="2514600" indent="-228600" algn="l" rtl="0" fontAlgn="base">
        <a:spcBef>
          <a:spcPct val="20000"/>
        </a:spcBef>
        <a:spcAft>
          <a:spcPct val="0"/>
        </a:spcAft>
        <a:buChar char="-"/>
        <a:defRPr>
          <a:solidFill>
            <a:srgbClr val="666666"/>
          </a:solidFill>
          <a:latin typeface="+mn-lt"/>
        </a:defRPr>
      </a:lvl6pPr>
      <a:lvl7pPr marL="2971800" indent="-228600" algn="l" rtl="0" fontAlgn="base">
        <a:spcBef>
          <a:spcPct val="20000"/>
        </a:spcBef>
        <a:spcAft>
          <a:spcPct val="0"/>
        </a:spcAft>
        <a:buChar char="-"/>
        <a:defRPr>
          <a:solidFill>
            <a:srgbClr val="666666"/>
          </a:solidFill>
          <a:latin typeface="+mn-lt"/>
        </a:defRPr>
      </a:lvl7pPr>
      <a:lvl8pPr marL="3429000" indent="-228600" algn="l" rtl="0" fontAlgn="base">
        <a:spcBef>
          <a:spcPct val="20000"/>
        </a:spcBef>
        <a:spcAft>
          <a:spcPct val="0"/>
        </a:spcAft>
        <a:buChar char="-"/>
        <a:defRPr>
          <a:solidFill>
            <a:srgbClr val="666666"/>
          </a:solidFill>
          <a:latin typeface="+mn-lt"/>
        </a:defRPr>
      </a:lvl8pPr>
      <a:lvl9pPr marL="3886200" indent="-228600" algn="l" rtl="0" fontAlgn="base">
        <a:spcBef>
          <a:spcPct val="20000"/>
        </a:spcBef>
        <a:spcAft>
          <a:spcPct val="0"/>
        </a:spcAft>
        <a:buChar char="-"/>
        <a:defRPr>
          <a:solidFill>
            <a:srgbClr val="6666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20202"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 y="190500"/>
            <a:ext cx="8761413" cy="3514725"/>
          </a:xfrm>
          <a:prstGeom prst="rect">
            <a:avLst/>
          </a:prstGeom>
          <a:noFill/>
          <a:extLst>
            <a:ext uri="{909E8E84-426E-40DD-AFC4-6F175D3DCCD1}">
              <a14:hiddenFill xmlns:a14="http://schemas.microsoft.com/office/drawing/2010/main">
                <a:solidFill>
                  <a:srgbClr val="FFFFFF"/>
                </a:solidFill>
              </a14:hiddenFill>
            </a:ext>
          </a:extLst>
        </p:spPr>
      </p:pic>
      <p:sp>
        <p:nvSpPr>
          <p:cNvPr id="520195" name="Rectangle 3"/>
          <p:cNvSpPr>
            <a:spLocks noGrp="1" noChangeArrowheads="1"/>
          </p:cNvSpPr>
          <p:nvPr>
            <p:ph type="title"/>
          </p:nvPr>
        </p:nvSpPr>
        <p:spPr bwMode="auto">
          <a:xfrm>
            <a:off x="1943100" y="1947863"/>
            <a:ext cx="5246688" cy="1752600"/>
          </a:xfrm>
          <a:prstGeom prst="rect">
            <a:avLst/>
          </a:prstGeom>
          <a:solidFill>
            <a:schemeClr val="bg1">
              <a:alpha val="80000"/>
            </a:schemeClr>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t" anchorCtr="0" compatLnSpc="1">
            <a:prstTxWarp prst="textNoShape">
              <a:avLst/>
            </a:prstTxWarp>
          </a:bodyPr>
          <a:lstStyle/>
          <a:p>
            <a:pPr lvl="0"/>
            <a:r>
              <a:rPr lang="de-DE" smtClean="0"/>
              <a:t>Titelmasterformat durch Klicken bearbeiten</a:t>
            </a:r>
          </a:p>
        </p:txBody>
      </p:sp>
      <p:sp>
        <p:nvSpPr>
          <p:cNvPr id="520196" name="Rectangle 4"/>
          <p:cNvSpPr>
            <a:spLocks noGrp="1" noChangeArrowheads="1"/>
          </p:cNvSpPr>
          <p:nvPr>
            <p:ph type="body" idx="1"/>
          </p:nvPr>
        </p:nvSpPr>
        <p:spPr bwMode="auto">
          <a:xfrm>
            <a:off x="1908175" y="4187825"/>
            <a:ext cx="5292725"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520197" name="Text Box 5"/>
          <p:cNvSpPr txBox="1">
            <a:spLocks noChangeArrowheads="1"/>
          </p:cNvSpPr>
          <p:nvPr/>
        </p:nvSpPr>
        <p:spPr bwMode="auto">
          <a:xfrm>
            <a:off x="190500" y="6537325"/>
            <a:ext cx="4381500"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36000" rIns="0" bIns="36000">
            <a:spAutoFit/>
          </a:bodyPr>
          <a:lstStyle/>
          <a:p>
            <a:pPr>
              <a:spcBef>
                <a:spcPct val="50000"/>
              </a:spcBef>
            </a:pPr>
            <a:r>
              <a:rPr lang="de-DE" sz="1000">
                <a:solidFill>
                  <a:srgbClr val="003657"/>
                </a:solidFill>
                <a:latin typeface="Arial" charset="0"/>
              </a:rPr>
              <a:t>www.perspectives.cc · info@perspectives.cc</a:t>
            </a:r>
            <a:endParaRPr lang="de-DE">
              <a:solidFill>
                <a:srgbClr val="000000"/>
              </a:solidFill>
              <a:latin typeface="Arial" charset="0"/>
            </a:endParaRPr>
          </a:p>
        </p:txBody>
      </p:sp>
      <p:sp>
        <p:nvSpPr>
          <p:cNvPr id="520198" name="Text Box 6"/>
          <p:cNvSpPr txBox="1">
            <a:spLocks noChangeArrowheads="1"/>
          </p:cNvSpPr>
          <p:nvPr/>
        </p:nvSpPr>
        <p:spPr bwMode="auto">
          <a:xfrm>
            <a:off x="6516688" y="6524625"/>
            <a:ext cx="2436812"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36000" rIns="0" bIns="36000">
            <a:spAutoFit/>
          </a:bodyPr>
          <a:lstStyle/>
          <a:p>
            <a:pPr algn="r">
              <a:spcBef>
                <a:spcPct val="50000"/>
              </a:spcBef>
            </a:pPr>
            <a:r>
              <a:rPr lang="de-DE" sz="1000" dirty="0">
                <a:solidFill>
                  <a:srgbClr val="003657"/>
                </a:solidFill>
                <a:latin typeface="Arial" charset="0"/>
              </a:rPr>
              <a:t>© </a:t>
            </a:r>
            <a:r>
              <a:rPr lang="de-DE" sz="1000" dirty="0" smtClean="0">
                <a:solidFill>
                  <a:srgbClr val="003657"/>
                </a:solidFill>
                <a:latin typeface="Arial" charset="0"/>
              </a:rPr>
              <a:t>2011 </a:t>
            </a:r>
            <a:r>
              <a:rPr lang="de-DE" sz="1000" dirty="0">
                <a:solidFill>
                  <a:srgbClr val="003657"/>
                </a:solidFill>
                <a:latin typeface="Arial" charset="0"/>
              </a:rPr>
              <a:t>Perspectives GmbH</a:t>
            </a:r>
          </a:p>
        </p:txBody>
      </p:sp>
      <p:sp>
        <p:nvSpPr>
          <p:cNvPr id="520199" name="Rectangle 7"/>
          <p:cNvSpPr>
            <a:spLocks noChangeArrowheads="1"/>
          </p:cNvSpPr>
          <p:nvPr/>
        </p:nvSpPr>
        <p:spPr bwMode="auto">
          <a:xfrm>
            <a:off x="6308725" y="188913"/>
            <a:ext cx="1755775" cy="8874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20201" name="Line 9"/>
          <p:cNvSpPr>
            <a:spLocks noChangeShapeType="1"/>
          </p:cNvSpPr>
          <p:nvPr/>
        </p:nvSpPr>
        <p:spPr bwMode="auto">
          <a:xfrm>
            <a:off x="190500" y="6553200"/>
            <a:ext cx="8759825" cy="0"/>
          </a:xfrm>
          <a:prstGeom prst="line">
            <a:avLst/>
          </a:prstGeom>
          <a:noFill/>
          <a:ln w="6350">
            <a:solidFill>
              <a:srgbClr val="00589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10" name="Picture 7"/>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373813" y="312821"/>
            <a:ext cx="1652587"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6281980"/>
      </p:ext>
    </p:extLst>
  </p:cSld>
  <p:clrMap bg1="lt1" tx1="dk1" bg2="lt2" tx2="dk2" accent1="accent1" accent2="accent2" accent3="accent3" accent4="accent4" accent5="accent5" accent6="accent6" hlink="hlink" folHlink="folHlink"/>
  <p:sldLayoutIdLst>
    <p:sldLayoutId id="2147483912" r:id="rId1"/>
  </p:sldLayoutIdLst>
  <p:txStyles>
    <p:titleStyle>
      <a:lvl1pPr algn="ctr" rtl="0" fontAlgn="base">
        <a:lnSpc>
          <a:spcPct val="120000"/>
        </a:lnSpc>
        <a:spcBef>
          <a:spcPct val="0"/>
        </a:spcBef>
        <a:spcAft>
          <a:spcPct val="0"/>
        </a:spcAft>
        <a:defRPr sz="2400">
          <a:solidFill>
            <a:srgbClr val="003657"/>
          </a:solidFill>
          <a:latin typeface="+mj-lt"/>
          <a:ea typeface="+mj-ea"/>
          <a:cs typeface="+mj-cs"/>
        </a:defRPr>
      </a:lvl1pPr>
      <a:lvl2pPr algn="ctr" rtl="0" fontAlgn="base">
        <a:lnSpc>
          <a:spcPct val="120000"/>
        </a:lnSpc>
        <a:spcBef>
          <a:spcPct val="0"/>
        </a:spcBef>
        <a:spcAft>
          <a:spcPct val="0"/>
        </a:spcAft>
        <a:defRPr sz="2400">
          <a:solidFill>
            <a:srgbClr val="003657"/>
          </a:solidFill>
          <a:latin typeface="Trebuchet MS" pitchFamily="34" charset="0"/>
        </a:defRPr>
      </a:lvl2pPr>
      <a:lvl3pPr algn="ctr" rtl="0" fontAlgn="base">
        <a:lnSpc>
          <a:spcPct val="120000"/>
        </a:lnSpc>
        <a:spcBef>
          <a:spcPct val="0"/>
        </a:spcBef>
        <a:spcAft>
          <a:spcPct val="0"/>
        </a:spcAft>
        <a:defRPr sz="2400">
          <a:solidFill>
            <a:srgbClr val="003657"/>
          </a:solidFill>
          <a:latin typeface="Trebuchet MS" pitchFamily="34" charset="0"/>
        </a:defRPr>
      </a:lvl3pPr>
      <a:lvl4pPr algn="ctr" rtl="0" fontAlgn="base">
        <a:lnSpc>
          <a:spcPct val="120000"/>
        </a:lnSpc>
        <a:spcBef>
          <a:spcPct val="0"/>
        </a:spcBef>
        <a:spcAft>
          <a:spcPct val="0"/>
        </a:spcAft>
        <a:defRPr sz="2400">
          <a:solidFill>
            <a:srgbClr val="003657"/>
          </a:solidFill>
          <a:latin typeface="Trebuchet MS" pitchFamily="34" charset="0"/>
        </a:defRPr>
      </a:lvl4pPr>
      <a:lvl5pPr algn="ctr" rtl="0" fontAlgn="base">
        <a:lnSpc>
          <a:spcPct val="120000"/>
        </a:lnSpc>
        <a:spcBef>
          <a:spcPct val="0"/>
        </a:spcBef>
        <a:spcAft>
          <a:spcPct val="0"/>
        </a:spcAft>
        <a:defRPr sz="2400">
          <a:solidFill>
            <a:srgbClr val="003657"/>
          </a:solidFill>
          <a:latin typeface="Trebuchet MS" pitchFamily="34" charset="0"/>
        </a:defRPr>
      </a:lvl5pPr>
      <a:lvl6pPr marL="457200" algn="ctr" rtl="0" fontAlgn="base">
        <a:lnSpc>
          <a:spcPct val="120000"/>
        </a:lnSpc>
        <a:spcBef>
          <a:spcPct val="0"/>
        </a:spcBef>
        <a:spcAft>
          <a:spcPct val="0"/>
        </a:spcAft>
        <a:defRPr sz="2400">
          <a:solidFill>
            <a:srgbClr val="003657"/>
          </a:solidFill>
          <a:latin typeface="Trebuchet MS" pitchFamily="34" charset="0"/>
        </a:defRPr>
      </a:lvl6pPr>
      <a:lvl7pPr marL="914400" algn="ctr" rtl="0" fontAlgn="base">
        <a:lnSpc>
          <a:spcPct val="120000"/>
        </a:lnSpc>
        <a:spcBef>
          <a:spcPct val="0"/>
        </a:spcBef>
        <a:spcAft>
          <a:spcPct val="0"/>
        </a:spcAft>
        <a:defRPr sz="2400">
          <a:solidFill>
            <a:srgbClr val="003657"/>
          </a:solidFill>
          <a:latin typeface="Trebuchet MS" pitchFamily="34" charset="0"/>
        </a:defRPr>
      </a:lvl7pPr>
      <a:lvl8pPr marL="1371600" algn="ctr" rtl="0" fontAlgn="base">
        <a:lnSpc>
          <a:spcPct val="120000"/>
        </a:lnSpc>
        <a:spcBef>
          <a:spcPct val="0"/>
        </a:spcBef>
        <a:spcAft>
          <a:spcPct val="0"/>
        </a:spcAft>
        <a:defRPr sz="2400">
          <a:solidFill>
            <a:srgbClr val="003657"/>
          </a:solidFill>
          <a:latin typeface="Trebuchet MS" pitchFamily="34" charset="0"/>
        </a:defRPr>
      </a:lvl8pPr>
      <a:lvl9pPr marL="1828800" algn="ctr" rtl="0" fontAlgn="base">
        <a:lnSpc>
          <a:spcPct val="120000"/>
        </a:lnSpc>
        <a:spcBef>
          <a:spcPct val="0"/>
        </a:spcBef>
        <a:spcAft>
          <a:spcPct val="0"/>
        </a:spcAft>
        <a:defRPr sz="2400">
          <a:solidFill>
            <a:srgbClr val="003657"/>
          </a:solidFill>
          <a:latin typeface="Trebuchet MS" pitchFamily="34" charset="0"/>
        </a:defRPr>
      </a:lvl9pPr>
    </p:titleStyle>
    <p:bodyStyle>
      <a:lvl1pPr algn="l" rtl="0" fontAlgn="base">
        <a:lnSpc>
          <a:spcPct val="120000"/>
        </a:lnSpc>
        <a:spcBef>
          <a:spcPct val="0"/>
        </a:spcBef>
        <a:spcAft>
          <a:spcPct val="0"/>
        </a:spcAft>
        <a:buFont typeface="Wingdings" pitchFamily="2" charset="2"/>
        <a:defRPr b="1">
          <a:solidFill>
            <a:srgbClr val="666666"/>
          </a:solidFill>
          <a:latin typeface="+mn-lt"/>
          <a:ea typeface="+mn-ea"/>
          <a:cs typeface="+mn-cs"/>
        </a:defRPr>
      </a:lvl1pPr>
      <a:lvl2pPr marL="542925" indent="-276225" algn="l" rtl="0" fontAlgn="base">
        <a:lnSpc>
          <a:spcPct val="120000"/>
        </a:lnSpc>
        <a:spcBef>
          <a:spcPct val="0"/>
        </a:spcBef>
        <a:spcAft>
          <a:spcPct val="0"/>
        </a:spcAft>
        <a:buFont typeface="Wingdings" pitchFamily="2" charset="2"/>
        <a:buChar char="§"/>
        <a:defRPr>
          <a:solidFill>
            <a:srgbClr val="666666"/>
          </a:solidFill>
          <a:latin typeface="+mn-lt"/>
        </a:defRPr>
      </a:lvl2pPr>
      <a:lvl3pPr marL="1235075" indent="-228600" algn="l" rtl="0" fontAlgn="base">
        <a:lnSpc>
          <a:spcPct val="120000"/>
        </a:lnSpc>
        <a:spcBef>
          <a:spcPct val="0"/>
        </a:spcBef>
        <a:spcAft>
          <a:spcPct val="0"/>
        </a:spcAft>
        <a:buFont typeface="Wingdings" pitchFamily="2" charset="2"/>
        <a:buChar char="§"/>
        <a:defRPr>
          <a:solidFill>
            <a:srgbClr val="666666"/>
          </a:solidFill>
          <a:latin typeface="+mn-lt"/>
        </a:defRPr>
      </a:lvl3pPr>
      <a:lvl4pPr marL="1643063" indent="-228600" algn="l" rtl="0" fontAlgn="base">
        <a:lnSpc>
          <a:spcPct val="120000"/>
        </a:lnSpc>
        <a:spcBef>
          <a:spcPct val="0"/>
        </a:spcBef>
        <a:spcAft>
          <a:spcPct val="0"/>
        </a:spcAft>
        <a:buFont typeface="Wingdings" pitchFamily="2" charset="2"/>
        <a:buChar char="§"/>
        <a:defRPr>
          <a:solidFill>
            <a:srgbClr val="666666"/>
          </a:solidFill>
          <a:latin typeface="+mn-lt"/>
        </a:defRPr>
      </a:lvl4pPr>
      <a:lvl5pPr marL="2057400" indent="-228600" algn="l" rtl="0" fontAlgn="base">
        <a:lnSpc>
          <a:spcPct val="120000"/>
        </a:lnSpc>
        <a:spcBef>
          <a:spcPct val="0"/>
        </a:spcBef>
        <a:spcAft>
          <a:spcPct val="0"/>
        </a:spcAft>
        <a:buFont typeface="Wingdings" pitchFamily="2" charset="2"/>
        <a:buChar char="§"/>
        <a:defRPr>
          <a:solidFill>
            <a:srgbClr val="666666"/>
          </a:solidFill>
          <a:latin typeface="+mn-lt"/>
        </a:defRPr>
      </a:lvl5pPr>
      <a:lvl6pPr marL="2514600" indent="-228600" algn="l" rtl="0" fontAlgn="base">
        <a:lnSpc>
          <a:spcPct val="120000"/>
        </a:lnSpc>
        <a:spcBef>
          <a:spcPct val="0"/>
        </a:spcBef>
        <a:spcAft>
          <a:spcPct val="0"/>
        </a:spcAft>
        <a:buFont typeface="Wingdings" pitchFamily="2" charset="2"/>
        <a:buChar char="§"/>
        <a:defRPr>
          <a:solidFill>
            <a:srgbClr val="666666"/>
          </a:solidFill>
          <a:latin typeface="+mn-lt"/>
        </a:defRPr>
      </a:lvl6pPr>
      <a:lvl7pPr marL="2971800" indent="-228600" algn="l" rtl="0" fontAlgn="base">
        <a:lnSpc>
          <a:spcPct val="120000"/>
        </a:lnSpc>
        <a:spcBef>
          <a:spcPct val="0"/>
        </a:spcBef>
        <a:spcAft>
          <a:spcPct val="0"/>
        </a:spcAft>
        <a:buFont typeface="Wingdings" pitchFamily="2" charset="2"/>
        <a:buChar char="§"/>
        <a:defRPr>
          <a:solidFill>
            <a:srgbClr val="666666"/>
          </a:solidFill>
          <a:latin typeface="+mn-lt"/>
        </a:defRPr>
      </a:lvl7pPr>
      <a:lvl8pPr marL="3429000" indent="-228600" algn="l" rtl="0" fontAlgn="base">
        <a:lnSpc>
          <a:spcPct val="120000"/>
        </a:lnSpc>
        <a:spcBef>
          <a:spcPct val="0"/>
        </a:spcBef>
        <a:spcAft>
          <a:spcPct val="0"/>
        </a:spcAft>
        <a:buFont typeface="Wingdings" pitchFamily="2" charset="2"/>
        <a:buChar char="§"/>
        <a:defRPr>
          <a:solidFill>
            <a:srgbClr val="666666"/>
          </a:solidFill>
          <a:latin typeface="+mn-lt"/>
        </a:defRPr>
      </a:lvl8pPr>
      <a:lvl9pPr marL="3886200" indent="-228600" algn="l" rtl="0" fontAlgn="base">
        <a:lnSpc>
          <a:spcPct val="120000"/>
        </a:lnSpc>
        <a:spcBef>
          <a:spcPct val="0"/>
        </a:spcBef>
        <a:spcAft>
          <a:spcPct val="0"/>
        </a:spcAft>
        <a:buFont typeface="Wingdings" pitchFamily="2" charset="2"/>
        <a:buChar char="§"/>
        <a:defRPr>
          <a:solidFill>
            <a:srgbClr val="6666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21226"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 y="190500"/>
            <a:ext cx="8761413" cy="3514725"/>
          </a:xfrm>
          <a:prstGeom prst="rect">
            <a:avLst/>
          </a:prstGeom>
          <a:noFill/>
          <a:extLst>
            <a:ext uri="{909E8E84-426E-40DD-AFC4-6F175D3DCCD1}">
              <a14:hiddenFill xmlns:a14="http://schemas.microsoft.com/office/drawing/2010/main">
                <a:solidFill>
                  <a:srgbClr val="FFFFFF"/>
                </a:solidFill>
              </a14:hiddenFill>
            </a:ext>
          </a:extLst>
        </p:spPr>
      </p:pic>
      <p:sp>
        <p:nvSpPr>
          <p:cNvPr id="521219" name="Rectangle 3"/>
          <p:cNvSpPr>
            <a:spLocks noGrp="1" noChangeArrowheads="1"/>
          </p:cNvSpPr>
          <p:nvPr>
            <p:ph type="title"/>
          </p:nvPr>
        </p:nvSpPr>
        <p:spPr bwMode="auto">
          <a:xfrm>
            <a:off x="1943100" y="1947863"/>
            <a:ext cx="5246688" cy="1752600"/>
          </a:xfrm>
          <a:prstGeom prst="rect">
            <a:avLst/>
          </a:prstGeom>
          <a:solidFill>
            <a:schemeClr val="bg1">
              <a:alpha val="80000"/>
            </a:schemeClr>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t" anchorCtr="0" compatLnSpc="1">
            <a:prstTxWarp prst="textNoShape">
              <a:avLst/>
            </a:prstTxWarp>
          </a:bodyPr>
          <a:lstStyle/>
          <a:p>
            <a:pPr lvl="0"/>
            <a:r>
              <a:rPr lang="de-DE" smtClean="0"/>
              <a:t>Titelmasterformat durch Klicken bearbeiten</a:t>
            </a:r>
          </a:p>
        </p:txBody>
      </p:sp>
      <p:sp>
        <p:nvSpPr>
          <p:cNvPr id="521220" name="Rectangle 4"/>
          <p:cNvSpPr>
            <a:spLocks noGrp="1" noChangeArrowheads="1"/>
          </p:cNvSpPr>
          <p:nvPr>
            <p:ph type="body" idx="1"/>
          </p:nvPr>
        </p:nvSpPr>
        <p:spPr bwMode="auto">
          <a:xfrm>
            <a:off x="1908175" y="4187825"/>
            <a:ext cx="5292725"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521221" name="Text Box 5"/>
          <p:cNvSpPr txBox="1">
            <a:spLocks noChangeArrowheads="1"/>
          </p:cNvSpPr>
          <p:nvPr/>
        </p:nvSpPr>
        <p:spPr bwMode="auto">
          <a:xfrm>
            <a:off x="190500" y="6537325"/>
            <a:ext cx="4381500"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36000" rIns="0" bIns="36000">
            <a:spAutoFit/>
          </a:bodyPr>
          <a:lstStyle/>
          <a:p>
            <a:pPr>
              <a:spcBef>
                <a:spcPct val="50000"/>
              </a:spcBef>
            </a:pPr>
            <a:r>
              <a:rPr lang="de-DE" sz="1000">
                <a:solidFill>
                  <a:srgbClr val="003657"/>
                </a:solidFill>
                <a:latin typeface="Arial" charset="0"/>
              </a:rPr>
              <a:t>www.perspectives.cc · info@perspectives.cc</a:t>
            </a:r>
            <a:endParaRPr lang="de-DE">
              <a:solidFill>
                <a:srgbClr val="000000"/>
              </a:solidFill>
              <a:latin typeface="Arial" charset="0"/>
            </a:endParaRPr>
          </a:p>
        </p:txBody>
      </p:sp>
      <p:sp>
        <p:nvSpPr>
          <p:cNvPr id="521222" name="Text Box 6"/>
          <p:cNvSpPr txBox="1">
            <a:spLocks noChangeArrowheads="1"/>
          </p:cNvSpPr>
          <p:nvPr/>
        </p:nvSpPr>
        <p:spPr bwMode="auto">
          <a:xfrm>
            <a:off x="6516688" y="6524625"/>
            <a:ext cx="2436812"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36000" rIns="0" bIns="36000">
            <a:spAutoFit/>
          </a:bodyPr>
          <a:lstStyle/>
          <a:p>
            <a:pPr algn="r">
              <a:spcBef>
                <a:spcPct val="50000"/>
              </a:spcBef>
            </a:pPr>
            <a:r>
              <a:rPr lang="de-DE" sz="1000" dirty="0">
                <a:solidFill>
                  <a:srgbClr val="003657"/>
                </a:solidFill>
                <a:latin typeface="Arial" charset="0"/>
              </a:rPr>
              <a:t>© </a:t>
            </a:r>
            <a:r>
              <a:rPr lang="de-DE" sz="1000" dirty="0" smtClean="0">
                <a:solidFill>
                  <a:srgbClr val="003657"/>
                </a:solidFill>
                <a:latin typeface="Arial" charset="0"/>
              </a:rPr>
              <a:t>2011 </a:t>
            </a:r>
            <a:r>
              <a:rPr lang="de-DE" sz="1000" dirty="0">
                <a:solidFill>
                  <a:srgbClr val="003657"/>
                </a:solidFill>
                <a:latin typeface="Arial" charset="0"/>
              </a:rPr>
              <a:t>Perspectives GmbH</a:t>
            </a:r>
          </a:p>
        </p:txBody>
      </p:sp>
      <p:sp>
        <p:nvSpPr>
          <p:cNvPr id="521223" name="Rectangle 7"/>
          <p:cNvSpPr>
            <a:spLocks noChangeArrowheads="1"/>
          </p:cNvSpPr>
          <p:nvPr/>
        </p:nvSpPr>
        <p:spPr bwMode="auto">
          <a:xfrm>
            <a:off x="6308725" y="188913"/>
            <a:ext cx="1755775" cy="8874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21225" name="Line 9"/>
          <p:cNvSpPr>
            <a:spLocks noChangeShapeType="1"/>
          </p:cNvSpPr>
          <p:nvPr/>
        </p:nvSpPr>
        <p:spPr bwMode="auto">
          <a:xfrm>
            <a:off x="190500" y="6553200"/>
            <a:ext cx="8759825" cy="0"/>
          </a:xfrm>
          <a:prstGeom prst="line">
            <a:avLst/>
          </a:prstGeom>
          <a:noFill/>
          <a:ln w="6350">
            <a:solidFill>
              <a:srgbClr val="00589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10" name="Picture 7"/>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373813" y="312821"/>
            <a:ext cx="1652587"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80668866"/>
      </p:ext>
    </p:extLst>
  </p:cSld>
  <p:clrMap bg1="lt1" tx1="dk1" bg2="lt2" tx2="dk2" accent1="accent1" accent2="accent2" accent3="accent3" accent4="accent4" accent5="accent5" accent6="accent6" hlink="hlink" folHlink="folHlink"/>
  <p:sldLayoutIdLst>
    <p:sldLayoutId id="2147483913" r:id="rId1"/>
  </p:sldLayoutIdLst>
  <p:txStyles>
    <p:titleStyle>
      <a:lvl1pPr algn="ctr" rtl="0" fontAlgn="base">
        <a:lnSpc>
          <a:spcPct val="120000"/>
        </a:lnSpc>
        <a:spcBef>
          <a:spcPct val="0"/>
        </a:spcBef>
        <a:spcAft>
          <a:spcPct val="0"/>
        </a:spcAft>
        <a:defRPr sz="2400">
          <a:solidFill>
            <a:srgbClr val="003657"/>
          </a:solidFill>
          <a:latin typeface="+mj-lt"/>
          <a:ea typeface="+mj-ea"/>
          <a:cs typeface="+mj-cs"/>
        </a:defRPr>
      </a:lvl1pPr>
      <a:lvl2pPr algn="ctr" rtl="0" fontAlgn="base">
        <a:lnSpc>
          <a:spcPct val="120000"/>
        </a:lnSpc>
        <a:spcBef>
          <a:spcPct val="0"/>
        </a:spcBef>
        <a:spcAft>
          <a:spcPct val="0"/>
        </a:spcAft>
        <a:defRPr sz="2400">
          <a:solidFill>
            <a:srgbClr val="003657"/>
          </a:solidFill>
          <a:latin typeface="Trebuchet MS" pitchFamily="34" charset="0"/>
        </a:defRPr>
      </a:lvl2pPr>
      <a:lvl3pPr algn="ctr" rtl="0" fontAlgn="base">
        <a:lnSpc>
          <a:spcPct val="120000"/>
        </a:lnSpc>
        <a:spcBef>
          <a:spcPct val="0"/>
        </a:spcBef>
        <a:spcAft>
          <a:spcPct val="0"/>
        </a:spcAft>
        <a:defRPr sz="2400">
          <a:solidFill>
            <a:srgbClr val="003657"/>
          </a:solidFill>
          <a:latin typeface="Trebuchet MS" pitchFamily="34" charset="0"/>
        </a:defRPr>
      </a:lvl3pPr>
      <a:lvl4pPr algn="ctr" rtl="0" fontAlgn="base">
        <a:lnSpc>
          <a:spcPct val="120000"/>
        </a:lnSpc>
        <a:spcBef>
          <a:spcPct val="0"/>
        </a:spcBef>
        <a:spcAft>
          <a:spcPct val="0"/>
        </a:spcAft>
        <a:defRPr sz="2400">
          <a:solidFill>
            <a:srgbClr val="003657"/>
          </a:solidFill>
          <a:latin typeface="Trebuchet MS" pitchFamily="34" charset="0"/>
        </a:defRPr>
      </a:lvl4pPr>
      <a:lvl5pPr algn="ctr" rtl="0" fontAlgn="base">
        <a:lnSpc>
          <a:spcPct val="120000"/>
        </a:lnSpc>
        <a:spcBef>
          <a:spcPct val="0"/>
        </a:spcBef>
        <a:spcAft>
          <a:spcPct val="0"/>
        </a:spcAft>
        <a:defRPr sz="2400">
          <a:solidFill>
            <a:srgbClr val="003657"/>
          </a:solidFill>
          <a:latin typeface="Trebuchet MS" pitchFamily="34" charset="0"/>
        </a:defRPr>
      </a:lvl5pPr>
      <a:lvl6pPr marL="457200" algn="ctr" rtl="0" fontAlgn="base">
        <a:lnSpc>
          <a:spcPct val="120000"/>
        </a:lnSpc>
        <a:spcBef>
          <a:spcPct val="0"/>
        </a:spcBef>
        <a:spcAft>
          <a:spcPct val="0"/>
        </a:spcAft>
        <a:defRPr sz="2400">
          <a:solidFill>
            <a:srgbClr val="003657"/>
          </a:solidFill>
          <a:latin typeface="Trebuchet MS" pitchFamily="34" charset="0"/>
        </a:defRPr>
      </a:lvl6pPr>
      <a:lvl7pPr marL="914400" algn="ctr" rtl="0" fontAlgn="base">
        <a:lnSpc>
          <a:spcPct val="120000"/>
        </a:lnSpc>
        <a:spcBef>
          <a:spcPct val="0"/>
        </a:spcBef>
        <a:spcAft>
          <a:spcPct val="0"/>
        </a:spcAft>
        <a:defRPr sz="2400">
          <a:solidFill>
            <a:srgbClr val="003657"/>
          </a:solidFill>
          <a:latin typeface="Trebuchet MS" pitchFamily="34" charset="0"/>
        </a:defRPr>
      </a:lvl7pPr>
      <a:lvl8pPr marL="1371600" algn="ctr" rtl="0" fontAlgn="base">
        <a:lnSpc>
          <a:spcPct val="120000"/>
        </a:lnSpc>
        <a:spcBef>
          <a:spcPct val="0"/>
        </a:spcBef>
        <a:spcAft>
          <a:spcPct val="0"/>
        </a:spcAft>
        <a:defRPr sz="2400">
          <a:solidFill>
            <a:srgbClr val="003657"/>
          </a:solidFill>
          <a:latin typeface="Trebuchet MS" pitchFamily="34" charset="0"/>
        </a:defRPr>
      </a:lvl8pPr>
      <a:lvl9pPr marL="1828800" algn="ctr" rtl="0" fontAlgn="base">
        <a:lnSpc>
          <a:spcPct val="120000"/>
        </a:lnSpc>
        <a:spcBef>
          <a:spcPct val="0"/>
        </a:spcBef>
        <a:spcAft>
          <a:spcPct val="0"/>
        </a:spcAft>
        <a:defRPr sz="2400">
          <a:solidFill>
            <a:srgbClr val="003657"/>
          </a:solidFill>
          <a:latin typeface="Trebuchet MS" pitchFamily="34" charset="0"/>
        </a:defRPr>
      </a:lvl9pPr>
    </p:titleStyle>
    <p:bodyStyle>
      <a:lvl1pPr algn="l" rtl="0" fontAlgn="base">
        <a:lnSpc>
          <a:spcPct val="120000"/>
        </a:lnSpc>
        <a:spcBef>
          <a:spcPct val="0"/>
        </a:spcBef>
        <a:spcAft>
          <a:spcPct val="0"/>
        </a:spcAft>
        <a:buFont typeface="Wingdings" pitchFamily="2" charset="2"/>
        <a:defRPr b="1">
          <a:solidFill>
            <a:srgbClr val="666666"/>
          </a:solidFill>
          <a:latin typeface="+mn-lt"/>
          <a:ea typeface="+mn-ea"/>
          <a:cs typeface="+mn-cs"/>
        </a:defRPr>
      </a:lvl1pPr>
      <a:lvl2pPr marL="542925" indent="-276225" algn="l" rtl="0" fontAlgn="base">
        <a:lnSpc>
          <a:spcPct val="120000"/>
        </a:lnSpc>
        <a:spcBef>
          <a:spcPct val="0"/>
        </a:spcBef>
        <a:spcAft>
          <a:spcPct val="0"/>
        </a:spcAft>
        <a:buFont typeface="Wingdings" pitchFamily="2" charset="2"/>
        <a:buChar char="§"/>
        <a:defRPr>
          <a:solidFill>
            <a:srgbClr val="666666"/>
          </a:solidFill>
          <a:latin typeface="+mn-lt"/>
        </a:defRPr>
      </a:lvl2pPr>
      <a:lvl3pPr marL="1235075" indent="-228600" algn="l" rtl="0" fontAlgn="base">
        <a:lnSpc>
          <a:spcPct val="120000"/>
        </a:lnSpc>
        <a:spcBef>
          <a:spcPct val="0"/>
        </a:spcBef>
        <a:spcAft>
          <a:spcPct val="0"/>
        </a:spcAft>
        <a:buFont typeface="Wingdings" pitchFamily="2" charset="2"/>
        <a:buChar char="§"/>
        <a:defRPr>
          <a:solidFill>
            <a:srgbClr val="666666"/>
          </a:solidFill>
          <a:latin typeface="+mn-lt"/>
        </a:defRPr>
      </a:lvl3pPr>
      <a:lvl4pPr marL="1643063" indent="-228600" algn="l" rtl="0" fontAlgn="base">
        <a:lnSpc>
          <a:spcPct val="120000"/>
        </a:lnSpc>
        <a:spcBef>
          <a:spcPct val="0"/>
        </a:spcBef>
        <a:spcAft>
          <a:spcPct val="0"/>
        </a:spcAft>
        <a:buFont typeface="Wingdings" pitchFamily="2" charset="2"/>
        <a:buChar char="§"/>
        <a:defRPr>
          <a:solidFill>
            <a:srgbClr val="666666"/>
          </a:solidFill>
          <a:latin typeface="+mn-lt"/>
        </a:defRPr>
      </a:lvl4pPr>
      <a:lvl5pPr marL="2057400" indent="-228600" algn="l" rtl="0" fontAlgn="base">
        <a:lnSpc>
          <a:spcPct val="120000"/>
        </a:lnSpc>
        <a:spcBef>
          <a:spcPct val="0"/>
        </a:spcBef>
        <a:spcAft>
          <a:spcPct val="0"/>
        </a:spcAft>
        <a:buFont typeface="Wingdings" pitchFamily="2" charset="2"/>
        <a:buChar char="§"/>
        <a:defRPr>
          <a:solidFill>
            <a:srgbClr val="666666"/>
          </a:solidFill>
          <a:latin typeface="+mn-lt"/>
        </a:defRPr>
      </a:lvl5pPr>
      <a:lvl6pPr marL="2514600" indent="-228600" algn="l" rtl="0" fontAlgn="base">
        <a:lnSpc>
          <a:spcPct val="120000"/>
        </a:lnSpc>
        <a:spcBef>
          <a:spcPct val="0"/>
        </a:spcBef>
        <a:spcAft>
          <a:spcPct val="0"/>
        </a:spcAft>
        <a:buFont typeface="Wingdings" pitchFamily="2" charset="2"/>
        <a:buChar char="§"/>
        <a:defRPr>
          <a:solidFill>
            <a:srgbClr val="666666"/>
          </a:solidFill>
          <a:latin typeface="+mn-lt"/>
        </a:defRPr>
      </a:lvl6pPr>
      <a:lvl7pPr marL="2971800" indent="-228600" algn="l" rtl="0" fontAlgn="base">
        <a:lnSpc>
          <a:spcPct val="120000"/>
        </a:lnSpc>
        <a:spcBef>
          <a:spcPct val="0"/>
        </a:spcBef>
        <a:spcAft>
          <a:spcPct val="0"/>
        </a:spcAft>
        <a:buFont typeface="Wingdings" pitchFamily="2" charset="2"/>
        <a:buChar char="§"/>
        <a:defRPr>
          <a:solidFill>
            <a:srgbClr val="666666"/>
          </a:solidFill>
          <a:latin typeface="+mn-lt"/>
        </a:defRPr>
      </a:lvl7pPr>
      <a:lvl8pPr marL="3429000" indent="-228600" algn="l" rtl="0" fontAlgn="base">
        <a:lnSpc>
          <a:spcPct val="120000"/>
        </a:lnSpc>
        <a:spcBef>
          <a:spcPct val="0"/>
        </a:spcBef>
        <a:spcAft>
          <a:spcPct val="0"/>
        </a:spcAft>
        <a:buFont typeface="Wingdings" pitchFamily="2" charset="2"/>
        <a:buChar char="§"/>
        <a:defRPr>
          <a:solidFill>
            <a:srgbClr val="666666"/>
          </a:solidFill>
          <a:latin typeface="+mn-lt"/>
        </a:defRPr>
      </a:lvl8pPr>
      <a:lvl9pPr marL="3886200" indent="-228600" algn="l" rtl="0" fontAlgn="base">
        <a:lnSpc>
          <a:spcPct val="120000"/>
        </a:lnSpc>
        <a:spcBef>
          <a:spcPct val="0"/>
        </a:spcBef>
        <a:spcAft>
          <a:spcPct val="0"/>
        </a:spcAft>
        <a:buFont typeface="Wingdings" pitchFamily="2" charset="2"/>
        <a:buChar char="§"/>
        <a:defRPr>
          <a:solidFill>
            <a:srgbClr val="6666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22250"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 y="190500"/>
            <a:ext cx="8761413" cy="3514725"/>
          </a:xfrm>
          <a:prstGeom prst="rect">
            <a:avLst/>
          </a:prstGeom>
          <a:noFill/>
          <a:extLst>
            <a:ext uri="{909E8E84-426E-40DD-AFC4-6F175D3DCCD1}">
              <a14:hiddenFill xmlns:a14="http://schemas.microsoft.com/office/drawing/2010/main">
                <a:solidFill>
                  <a:srgbClr val="FFFFFF"/>
                </a:solidFill>
              </a14:hiddenFill>
            </a:ext>
          </a:extLst>
        </p:spPr>
      </p:pic>
      <p:sp>
        <p:nvSpPr>
          <p:cNvPr id="522243" name="Rectangle 3"/>
          <p:cNvSpPr>
            <a:spLocks noGrp="1" noChangeArrowheads="1"/>
          </p:cNvSpPr>
          <p:nvPr>
            <p:ph type="title"/>
          </p:nvPr>
        </p:nvSpPr>
        <p:spPr bwMode="auto">
          <a:xfrm>
            <a:off x="1943100" y="1947863"/>
            <a:ext cx="5246688" cy="1752600"/>
          </a:xfrm>
          <a:prstGeom prst="rect">
            <a:avLst/>
          </a:prstGeom>
          <a:solidFill>
            <a:schemeClr val="bg1">
              <a:alpha val="80000"/>
            </a:schemeClr>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t" anchorCtr="0" compatLnSpc="1">
            <a:prstTxWarp prst="textNoShape">
              <a:avLst/>
            </a:prstTxWarp>
          </a:bodyPr>
          <a:lstStyle/>
          <a:p>
            <a:pPr lvl="0"/>
            <a:r>
              <a:rPr lang="de-DE" smtClean="0"/>
              <a:t>Titelmasterformat durch Klicken bearbeiten</a:t>
            </a:r>
          </a:p>
        </p:txBody>
      </p:sp>
      <p:sp>
        <p:nvSpPr>
          <p:cNvPr id="522244" name="Rectangle 4"/>
          <p:cNvSpPr>
            <a:spLocks noGrp="1" noChangeArrowheads="1"/>
          </p:cNvSpPr>
          <p:nvPr>
            <p:ph type="body" idx="1"/>
          </p:nvPr>
        </p:nvSpPr>
        <p:spPr bwMode="auto">
          <a:xfrm>
            <a:off x="1908175" y="4187825"/>
            <a:ext cx="5292725"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522245" name="Text Box 5"/>
          <p:cNvSpPr txBox="1">
            <a:spLocks noChangeArrowheads="1"/>
          </p:cNvSpPr>
          <p:nvPr/>
        </p:nvSpPr>
        <p:spPr bwMode="auto">
          <a:xfrm>
            <a:off x="190500" y="6537325"/>
            <a:ext cx="4381500"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36000" rIns="0" bIns="36000">
            <a:spAutoFit/>
          </a:bodyPr>
          <a:lstStyle/>
          <a:p>
            <a:pPr>
              <a:spcBef>
                <a:spcPct val="50000"/>
              </a:spcBef>
            </a:pPr>
            <a:r>
              <a:rPr lang="de-DE" sz="1000">
                <a:solidFill>
                  <a:srgbClr val="003657"/>
                </a:solidFill>
                <a:latin typeface="Arial" charset="0"/>
              </a:rPr>
              <a:t>www.perspectives.cc · info@perspectives.cc</a:t>
            </a:r>
            <a:endParaRPr lang="de-DE">
              <a:solidFill>
                <a:srgbClr val="000000"/>
              </a:solidFill>
              <a:latin typeface="Arial" charset="0"/>
            </a:endParaRPr>
          </a:p>
        </p:txBody>
      </p:sp>
      <p:sp>
        <p:nvSpPr>
          <p:cNvPr id="522246" name="Text Box 6"/>
          <p:cNvSpPr txBox="1">
            <a:spLocks noChangeArrowheads="1"/>
          </p:cNvSpPr>
          <p:nvPr/>
        </p:nvSpPr>
        <p:spPr bwMode="auto">
          <a:xfrm>
            <a:off x="6516688" y="6524625"/>
            <a:ext cx="2436812"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36000" rIns="0" bIns="36000">
            <a:spAutoFit/>
          </a:bodyPr>
          <a:lstStyle/>
          <a:p>
            <a:pPr algn="r">
              <a:spcBef>
                <a:spcPct val="50000"/>
              </a:spcBef>
            </a:pPr>
            <a:r>
              <a:rPr lang="de-DE" sz="1000" dirty="0">
                <a:solidFill>
                  <a:srgbClr val="003657"/>
                </a:solidFill>
                <a:latin typeface="Arial" charset="0"/>
              </a:rPr>
              <a:t>© </a:t>
            </a:r>
            <a:r>
              <a:rPr lang="de-DE" sz="1000" dirty="0" smtClean="0">
                <a:solidFill>
                  <a:srgbClr val="003657"/>
                </a:solidFill>
                <a:latin typeface="Arial" charset="0"/>
              </a:rPr>
              <a:t>2011 </a:t>
            </a:r>
            <a:r>
              <a:rPr lang="de-DE" sz="1000" dirty="0">
                <a:solidFill>
                  <a:srgbClr val="003657"/>
                </a:solidFill>
                <a:latin typeface="Arial" charset="0"/>
              </a:rPr>
              <a:t>Perspectives GmbH</a:t>
            </a:r>
          </a:p>
        </p:txBody>
      </p:sp>
      <p:sp>
        <p:nvSpPr>
          <p:cNvPr id="522247" name="Rectangle 7"/>
          <p:cNvSpPr>
            <a:spLocks noChangeArrowheads="1"/>
          </p:cNvSpPr>
          <p:nvPr/>
        </p:nvSpPr>
        <p:spPr bwMode="auto">
          <a:xfrm>
            <a:off x="6308725" y="188913"/>
            <a:ext cx="1755775" cy="8874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22249" name="Line 9"/>
          <p:cNvSpPr>
            <a:spLocks noChangeShapeType="1"/>
          </p:cNvSpPr>
          <p:nvPr/>
        </p:nvSpPr>
        <p:spPr bwMode="auto">
          <a:xfrm>
            <a:off x="190500" y="6553200"/>
            <a:ext cx="8759825" cy="0"/>
          </a:xfrm>
          <a:prstGeom prst="line">
            <a:avLst/>
          </a:prstGeom>
          <a:noFill/>
          <a:ln w="6350">
            <a:solidFill>
              <a:srgbClr val="00589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10" name="Picture 7"/>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373813" y="312821"/>
            <a:ext cx="1652587"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64266994"/>
      </p:ext>
    </p:extLst>
  </p:cSld>
  <p:clrMap bg1="lt1" tx1="dk1" bg2="lt2" tx2="dk2" accent1="accent1" accent2="accent2" accent3="accent3" accent4="accent4" accent5="accent5" accent6="accent6" hlink="hlink" folHlink="folHlink"/>
  <p:sldLayoutIdLst>
    <p:sldLayoutId id="2147483914" r:id="rId1"/>
  </p:sldLayoutIdLst>
  <p:txStyles>
    <p:titleStyle>
      <a:lvl1pPr algn="ctr" rtl="0" fontAlgn="base">
        <a:lnSpc>
          <a:spcPct val="120000"/>
        </a:lnSpc>
        <a:spcBef>
          <a:spcPct val="0"/>
        </a:spcBef>
        <a:spcAft>
          <a:spcPct val="0"/>
        </a:spcAft>
        <a:defRPr sz="2400">
          <a:solidFill>
            <a:srgbClr val="003657"/>
          </a:solidFill>
          <a:latin typeface="+mj-lt"/>
          <a:ea typeface="+mj-ea"/>
          <a:cs typeface="+mj-cs"/>
        </a:defRPr>
      </a:lvl1pPr>
      <a:lvl2pPr algn="ctr" rtl="0" fontAlgn="base">
        <a:lnSpc>
          <a:spcPct val="120000"/>
        </a:lnSpc>
        <a:spcBef>
          <a:spcPct val="0"/>
        </a:spcBef>
        <a:spcAft>
          <a:spcPct val="0"/>
        </a:spcAft>
        <a:defRPr sz="2400">
          <a:solidFill>
            <a:srgbClr val="003657"/>
          </a:solidFill>
          <a:latin typeface="Trebuchet MS" pitchFamily="34" charset="0"/>
        </a:defRPr>
      </a:lvl2pPr>
      <a:lvl3pPr algn="ctr" rtl="0" fontAlgn="base">
        <a:lnSpc>
          <a:spcPct val="120000"/>
        </a:lnSpc>
        <a:spcBef>
          <a:spcPct val="0"/>
        </a:spcBef>
        <a:spcAft>
          <a:spcPct val="0"/>
        </a:spcAft>
        <a:defRPr sz="2400">
          <a:solidFill>
            <a:srgbClr val="003657"/>
          </a:solidFill>
          <a:latin typeface="Trebuchet MS" pitchFamily="34" charset="0"/>
        </a:defRPr>
      </a:lvl3pPr>
      <a:lvl4pPr algn="ctr" rtl="0" fontAlgn="base">
        <a:lnSpc>
          <a:spcPct val="120000"/>
        </a:lnSpc>
        <a:spcBef>
          <a:spcPct val="0"/>
        </a:spcBef>
        <a:spcAft>
          <a:spcPct val="0"/>
        </a:spcAft>
        <a:defRPr sz="2400">
          <a:solidFill>
            <a:srgbClr val="003657"/>
          </a:solidFill>
          <a:latin typeface="Trebuchet MS" pitchFamily="34" charset="0"/>
        </a:defRPr>
      </a:lvl4pPr>
      <a:lvl5pPr algn="ctr" rtl="0" fontAlgn="base">
        <a:lnSpc>
          <a:spcPct val="120000"/>
        </a:lnSpc>
        <a:spcBef>
          <a:spcPct val="0"/>
        </a:spcBef>
        <a:spcAft>
          <a:spcPct val="0"/>
        </a:spcAft>
        <a:defRPr sz="2400">
          <a:solidFill>
            <a:srgbClr val="003657"/>
          </a:solidFill>
          <a:latin typeface="Trebuchet MS" pitchFamily="34" charset="0"/>
        </a:defRPr>
      </a:lvl5pPr>
      <a:lvl6pPr marL="457200" algn="ctr" rtl="0" fontAlgn="base">
        <a:lnSpc>
          <a:spcPct val="120000"/>
        </a:lnSpc>
        <a:spcBef>
          <a:spcPct val="0"/>
        </a:spcBef>
        <a:spcAft>
          <a:spcPct val="0"/>
        </a:spcAft>
        <a:defRPr sz="2400">
          <a:solidFill>
            <a:srgbClr val="003657"/>
          </a:solidFill>
          <a:latin typeface="Trebuchet MS" pitchFamily="34" charset="0"/>
        </a:defRPr>
      </a:lvl6pPr>
      <a:lvl7pPr marL="914400" algn="ctr" rtl="0" fontAlgn="base">
        <a:lnSpc>
          <a:spcPct val="120000"/>
        </a:lnSpc>
        <a:spcBef>
          <a:spcPct val="0"/>
        </a:spcBef>
        <a:spcAft>
          <a:spcPct val="0"/>
        </a:spcAft>
        <a:defRPr sz="2400">
          <a:solidFill>
            <a:srgbClr val="003657"/>
          </a:solidFill>
          <a:latin typeface="Trebuchet MS" pitchFamily="34" charset="0"/>
        </a:defRPr>
      </a:lvl7pPr>
      <a:lvl8pPr marL="1371600" algn="ctr" rtl="0" fontAlgn="base">
        <a:lnSpc>
          <a:spcPct val="120000"/>
        </a:lnSpc>
        <a:spcBef>
          <a:spcPct val="0"/>
        </a:spcBef>
        <a:spcAft>
          <a:spcPct val="0"/>
        </a:spcAft>
        <a:defRPr sz="2400">
          <a:solidFill>
            <a:srgbClr val="003657"/>
          </a:solidFill>
          <a:latin typeface="Trebuchet MS" pitchFamily="34" charset="0"/>
        </a:defRPr>
      </a:lvl8pPr>
      <a:lvl9pPr marL="1828800" algn="ctr" rtl="0" fontAlgn="base">
        <a:lnSpc>
          <a:spcPct val="120000"/>
        </a:lnSpc>
        <a:spcBef>
          <a:spcPct val="0"/>
        </a:spcBef>
        <a:spcAft>
          <a:spcPct val="0"/>
        </a:spcAft>
        <a:defRPr sz="2400">
          <a:solidFill>
            <a:srgbClr val="003657"/>
          </a:solidFill>
          <a:latin typeface="Trebuchet MS" pitchFamily="34" charset="0"/>
        </a:defRPr>
      </a:lvl9pPr>
    </p:titleStyle>
    <p:bodyStyle>
      <a:lvl1pPr algn="l" rtl="0" fontAlgn="base">
        <a:lnSpc>
          <a:spcPct val="120000"/>
        </a:lnSpc>
        <a:spcBef>
          <a:spcPct val="0"/>
        </a:spcBef>
        <a:spcAft>
          <a:spcPct val="0"/>
        </a:spcAft>
        <a:buFont typeface="Wingdings" pitchFamily="2" charset="2"/>
        <a:defRPr b="1">
          <a:solidFill>
            <a:srgbClr val="666666"/>
          </a:solidFill>
          <a:latin typeface="+mn-lt"/>
          <a:ea typeface="+mn-ea"/>
          <a:cs typeface="+mn-cs"/>
        </a:defRPr>
      </a:lvl1pPr>
      <a:lvl2pPr marL="542925" indent="-276225" algn="l" rtl="0" fontAlgn="base">
        <a:lnSpc>
          <a:spcPct val="120000"/>
        </a:lnSpc>
        <a:spcBef>
          <a:spcPct val="0"/>
        </a:spcBef>
        <a:spcAft>
          <a:spcPct val="0"/>
        </a:spcAft>
        <a:buFont typeface="Wingdings" pitchFamily="2" charset="2"/>
        <a:buChar char="§"/>
        <a:defRPr>
          <a:solidFill>
            <a:srgbClr val="666666"/>
          </a:solidFill>
          <a:latin typeface="+mn-lt"/>
        </a:defRPr>
      </a:lvl2pPr>
      <a:lvl3pPr marL="1235075" indent="-228600" algn="l" rtl="0" fontAlgn="base">
        <a:lnSpc>
          <a:spcPct val="120000"/>
        </a:lnSpc>
        <a:spcBef>
          <a:spcPct val="0"/>
        </a:spcBef>
        <a:spcAft>
          <a:spcPct val="0"/>
        </a:spcAft>
        <a:buFont typeface="Wingdings" pitchFamily="2" charset="2"/>
        <a:buChar char="§"/>
        <a:defRPr>
          <a:solidFill>
            <a:srgbClr val="666666"/>
          </a:solidFill>
          <a:latin typeface="+mn-lt"/>
        </a:defRPr>
      </a:lvl3pPr>
      <a:lvl4pPr marL="1643063" indent="-228600" algn="l" rtl="0" fontAlgn="base">
        <a:lnSpc>
          <a:spcPct val="120000"/>
        </a:lnSpc>
        <a:spcBef>
          <a:spcPct val="0"/>
        </a:spcBef>
        <a:spcAft>
          <a:spcPct val="0"/>
        </a:spcAft>
        <a:buFont typeface="Wingdings" pitchFamily="2" charset="2"/>
        <a:buChar char="§"/>
        <a:defRPr>
          <a:solidFill>
            <a:srgbClr val="666666"/>
          </a:solidFill>
          <a:latin typeface="+mn-lt"/>
        </a:defRPr>
      </a:lvl4pPr>
      <a:lvl5pPr marL="2057400" indent="-228600" algn="l" rtl="0" fontAlgn="base">
        <a:lnSpc>
          <a:spcPct val="120000"/>
        </a:lnSpc>
        <a:spcBef>
          <a:spcPct val="0"/>
        </a:spcBef>
        <a:spcAft>
          <a:spcPct val="0"/>
        </a:spcAft>
        <a:buFont typeface="Wingdings" pitchFamily="2" charset="2"/>
        <a:buChar char="§"/>
        <a:defRPr>
          <a:solidFill>
            <a:srgbClr val="666666"/>
          </a:solidFill>
          <a:latin typeface="+mn-lt"/>
        </a:defRPr>
      </a:lvl5pPr>
      <a:lvl6pPr marL="2514600" indent="-228600" algn="l" rtl="0" fontAlgn="base">
        <a:lnSpc>
          <a:spcPct val="120000"/>
        </a:lnSpc>
        <a:spcBef>
          <a:spcPct val="0"/>
        </a:spcBef>
        <a:spcAft>
          <a:spcPct val="0"/>
        </a:spcAft>
        <a:buFont typeface="Wingdings" pitchFamily="2" charset="2"/>
        <a:buChar char="§"/>
        <a:defRPr>
          <a:solidFill>
            <a:srgbClr val="666666"/>
          </a:solidFill>
          <a:latin typeface="+mn-lt"/>
        </a:defRPr>
      </a:lvl6pPr>
      <a:lvl7pPr marL="2971800" indent="-228600" algn="l" rtl="0" fontAlgn="base">
        <a:lnSpc>
          <a:spcPct val="120000"/>
        </a:lnSpc>
        <a:spcBef>
          <a:spcPct val="0"/>
        </a:spcBef>
        <a:spcAft>
          <a:spcPct val="0"/>
        </a:spcAft>
        <a:buFont typeface="Wingdings" pitchFamily="2" charset="2"/>
        <a:buChar char="§"/>
        <a:defRPr>
          <a:solidFill>
            <a:srgbClr val="666666"/>
          </a:solidFill>
          <a:latin typeface="+mn-lt"/>
        </a:defRPr>
      </a:lvl7pPr>
      <a:lvl8pPr marL="3429000" indent="-228600" algn="l" rtl="0" fontAlgn="base">
        <a:lnSpc>
          <a:spcPct val="120000"/>
        </a:lnSpc>
        <a:spcBef>
          <a:spcPct val="0"/>
        </a:spcBef>
        <a:spcAft>
          <a:spcPct val="0"/>
        </a:spcAft>
        <a:buFont typeface="Wingdings" pitchFamily="2" charset="2"/>
        <a:buChar char="§"/>
        <a:defRPr>
          <a:solidFill>
            <a:srgbClr val="666666"/>
          </a:solidFill>
          <a:latin typeface="+mn-lt"/>
        </a:defRPr>
      </a:lvl8pPr>
      <a:lvl9pPr marL="3886200" indent="-228600" algn="l" rtl="0" fontAlgn="base">
        <a:lnSpc>
          <a:spcPct val="120000"/>
        </a:lnSpc>
        <a:spcBef>
          <a:spcPct val="0"/>
        </a:spcBef>
        <a:spcAft>
          <a:spcPct val="0"/>
        </a:spcAft>
        <a:buFont typeface="Wingdings" pitchFamily="2" charset="2"/>
        <a:buChar char="§"/>
        <a:defRPr>
          <a:solidFill>
            <a:srgbClr val="6666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12682" name="Rectangle 10"/>
          <p:cNvSpPr>
            <a:spLocks noChangeArrowheads="1"/>
          </p:cNvSpPr>
          <p:nvPr/>
        </p:nvSpPr>
        <p:spPr bwMode="auto">
          <a:xfrm>
            <a:off x="0" y="3074988"/>
            <a:ext cx="9144000" cy="706437"/>
          </a:xfrm>
          <a:prstGeom prst="rect">
            <a:avLst/>
          </a:prstGeom>
          <a:solidFill>
            <a:srgbClr val="003657"/>
          </a:solidFill>
          <a:ln w="9525">
            <a:solidFill>
              <a:srgbClr val="003657"/>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2677" name="Line 5"/>
          <p:cNvSpPr>
            <a:spLocks noChangeShapeType="1"/>
          </p:cNvSpPr>
          <p:nvPr/>
        </p:nvSpPr>
        <p:spPr bwMode="auto">
          <a:xfrm>
            <a:off x="190500" y="6553200"/>
            <a:ext cx="7010400" cy="0"/>
          </a:xfrm>
          <a:prstGeom prst="line">
            <a:avLst/>
          </a:prstGeom>
          <a:noFill/>
          <a:ln w="6350">
            <a:solidFill>
              <a:srgbClr val="00589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2678" name="Text Box 6"/>
          <p:cNvSpPr txBox="1">
            <a:spLocks noChangeArrowheads="1"/>
          </p:cNvSpPr>
          <p:nvPr/>
        </p:nvSpPr>
        <p:spPr bwMode="auto">
          <a:xfrm>
            <a:off x="190500" y="6537325"/>
            <a:ext cx="4381500"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36000" rIns="0" bIns="36000">
            <a:spAutoFit/>
          </a:bodyPr>
          <a:lstStyle/>
          <a:p>
            <a:pPr>
              <a:spcBef>
                <a:spcPct val="50000"/>
              </a:spcBef>
            </a:pPr>
            <a:r>
              <a:rPr lang="de-DE" sz="1000">
                <a:solidFill>
                  <a:srgbClr val="003657"/>
                </a:solidFill>
                <a:latin typeface="Arial" pitchFamily="34" charset="0"/>
              </a:rPr>
              <a:t>www.perspectives.cc · info@perspectives.cc</a:t>
            </a:r>
            <a:endParaRPr lang="de-DE">
              <a:solidFill>
                <a:srgbClr val="000000"/>
              </a:solidFill>
              <a:latin typeface="Arial" pitchFamily="34" charset="0"/>
            </a:endParaRPr>
          </a:p>
        </p:txBody>
      </p:sp>
      <p:sp>
        <p:nvSpPr>
          <p:cNvPr id="412679" name="Line 7"/>
          <p:cNvSpPr>
            <a:spLocks noChangeShapeType="1"/>
          </p:cNvSpPr>
          <p:nvPr/>
        </p:nvSpPr>
        <p:spPr bwMode="auto">
          <a:xfrm>
            <a:off x="192088" y="190500"/>
            <a:ext cx="8761412" cy="0"/>
          </a:xfrm>
          <a:prstGeom prst="line">
            <a:avLst/>
          </a:prstGeom>
          <a:noFill/>
          <a:ln w="6350">
            <a:solidFill>
              <a:srgbClr val="00589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2681" name="Rectangle 9"/>
          <p:cNvSpPr>
            <a:spLocks noGrp="1" noChangeArrowheads="1"/>
          </p:cNvSpPr>
          <p:nvPr>
            <p:ph type="sldNum" sz="quarter" idx="4"/>
          </p:nvPr>
        </p:nvSpPr>
        <p:spPr bwMode="auto">
          <a:xfrm>
            <a:off x="3505200" y="6537325"/>
            <a:ext cx="2133600"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6000" rIns="0" bIns="36000" numCol="1" anchor="t" anchorCtr="0" compatLnSpc="1">
            <a:prstTxWarp prst="textNoShape">
              <a:avLst/>
            </a:prstTxWarp>
            <a:spAutoFit/>
          </a:bodyPr>
          <a:lstStyle>
            <a:lvl1pPr algn="ctr">
              <a:spcBef>
                <a:spcPct val="50000"/>
              </a:spcBef>
              <a:defRPr sz="1000">
                <a:solidFill>
                  <a:srgbClr val="003657"/>
                </a:solidFill>
                <a:latin typeface="Arial" pitchFamily="34" charset="0"/>
              </a:defRPr>
            </a:lvl1pPr>
          </a:lstStyle>
          <a:p>
            <a:fld id="{7FCC2B82-FE80-4020-B098-403A0D654D8F}" type="slidenum">
              <a:rPr lang="en-GB"/>
              <a:pPr/>
              <a:t>‹#›</a:t>
            </a:fld>
            <a:endParaRPr lang="en-GB"/>
          </a:p>
        </p:txBody>
      </p:sp>
      <p:sp>
        <p:nvSpPr>
          <p:cNvPr id="412684" name="Rectangle 12"/>
          <p:cNvSpPr>
            <a:spLocks noGrp="1" noChangeArrowheads="1"/>
          </p:cNvSpPr>
          <p:nvPr>
            <p:ph type="body" idx="1"/>
          </p:nvPr>
        </p:nvSpPr>
        <p:spPr bwMode="auto">
          <a:xfrm>
            <a:off x="593725" y="3217863"/>
            <a:ext cx="8229600" cy="420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dirty="0" smtClean="0"/>
              <a:t>Click to edit Master text styles</a:t>
            </a:r>
          </a:p>
        </p:txBody>
      </p:sp>
      <p:pic>
        <p:nvPicPr>
          <p:cNvPr id="9" name="Picture 7"/>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00913" y="6088062"/>
            <a:ext cx="1652587"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87" r:id="rId1"/>
  </p:sldLayoutIdLst>
  <p:timing>
    <p:tnLst>
      <p:par>
        <p:cTn id="1" dur="indefinite" restart="never" nodeType="tmRoot"/>
      </p:par>
    </p:tnLst>
  </p:timing>
  <p:hf hdr="0" ftr="0" dt="0"/>
  <p:txStyles>
    <p:titleStyle>
      <a:lvl1pPr algn="l" rtl="0" fontAlgn="base">
        <a:lnSpc>
          <a:spcPct val="120000"/>
        </a:lnSpc>
        <a:spcBef>
          <a:spcPct val="0"/>
        </a:spcBef>
        <a:spcAft>
          <a:spcPct val="0"/>
        </a:spcAft>
        <a:defRPr sz="2400">
          <a:solidFill>
            <a:srgbClr val="003657"/>
          </a:solidFill>
          <a:latin typeface="+mj-lt"/>
          <a:ea typeface="+mj-ea"/>
          <a:cs typeface="+mj-cs"/>
        </a:defRPr>
      </a:lvl1pPr>
      <a:lvl2pPr algn="l" rtl="0" fontAlgn="base">
        <a:lnSpc>
          <a:spcPct val="120000"/>
        </a:lnSpc>
        <a:spcBef>
          <a:spcPct val="0"/>
        </a:spcBef>
        <a:spcAft>
          <a:spcPct val="0"/>
        </a:spcAft>
        <a:defRPr sz="2400">
          <a:solidFill>
            <a:srgbClr val="003657"/>
          </a:solidFill>
          <a:latin typeface="TrebuchetMS" charset="0"/>
        </a:defRPr>
      </a:lvl2pPr>
      <a:lvl3pPr algn="l" rtl="0" fontAlgn="base">
        <a:lnSpc>
          <a:spcPct val="120000"/>
        </a:lnSpc>
        <a:spcBef>
          <a:spcPct val="0"/>
        </a:spcBef>
        <a:spcAft>
          <a:spcPct val="0"/>
        </a:spcAft>
        <a:defRPr sz="2400">
          <a:solidFill>
            <a:srgbClr val="003657"/>
          </a:solidFill>
          <a:latin typeface="TrebuchetMS" charset="0"/>
        </a:defRPr>
      </a:lvl3pPr>
      <a:lvl4pPr algn="l" rtl="0" fontAlgn="base">
        <a:lnSpc>
          <a:spcPct val="120000"/>
        </a:lnSpc>
        <a:spcBef>
          <a:spcPct val="0"/>
        </a:spcBef>
        <a:spcAft>
          <a:spcPct val="0"/>
        </a:spcAft>
        <a:defRPr sz="2400">
          <a:solidFill>
            <a:srgbClr val="003657"/>
          </a:solidFill>
          <a:latin typeface="TrebuchetMS" charset="0"/>
        </a:defRPr>
      </a:lvl4pPr>
      <a:lvl5pPr algn="l" rtl="0" fontAlgn="base">
        <a:lnSpc>
          <a:spcPct val="120000"/>
        </a:lnSpc>
        <a:spcBef>
          <a:spcPct val="0"/>
        </a:spcBef>
        <a:spcAft>
          <a:spcPct val="0"/>
        </a:spcAft>
        <a:defRPr sz="2400">
          <a:solidFill>
            <a:srgbClr val="003657"/>
          </a:solidFill>
          <a:latin typeface="TrebuchetMS" charset="0"/>
        </a:defRPr>
      </a:lvl5pPr>
      <a:lvl6pPr marL="457200" algn="l" rtl="0" fontAlgn="base">
        <a:lnSpc>
          <a:spcPct val="120000"/>
        </a:lnSpc>
        <a:spcBef>
          <a:spcPct val="0"/>
        </a:spcBef>
        <a:spcAft>
          <a:spcPct val="0"/>
        </a:spcAft>
        <a:defRPr sz="2400">
          <a:solidFill>
            <a:srgbClr val="003657"/>
          </a:solidFill>
          <a:latin typeface="TrebuchetMS" charset="0"/>
        </a:defRPr>
      </a:lvl6pPr>
      <a:lvl7pPr marL="914400" algn="l" rtl="0" fontAlgn="base">
        <a:lnSpc>
          <a:spcPct val="120000"/>
        </a:lnSpc>
        <a:spcBef>
          <a:spcPct val="0"/>
        </a:spcBef>
        <a:spcAft>
          <a:spcPct val="0"/>
        </a:spcAft>
        <a:defRPr sz="2400">
          <a:solidFill>
            <a:srgbClr val="003657"/>
          </a:solidFill>
          <a:latin typeface="TrebuchetMS" charset="0"/>
        </a:defRPr>
      </a:lvl7pPr>
      <a:lvl8pPr marL="1371600" algn="l" rtl="0" fontAlgn="base">
        <a:lnSpc>
          <a:spcPct val="120000"/>
        </a:lnSpc>
        <a:spcBef>
          <a:spcPct val="0"/>
        </a:spcBef>
        <a:spcAft>
          <a:spcPct val="0"/>
        </a:spcAft>
        <a:defRPr sz="2400">
          <a:solidFill>
            <a:srgbClr val="003657"/>
          </a:solidFill>
          <a:latin typeface="TrebuchetMS" charset="0"/>
        </a:defRPr>
      </a:lvl8pPr>
      <a:lvl9pPr marL="1828800" algn="l" rtl="0" fontAlgn="base">
        <a:lnSpc>
          <a:spcPct val="120000"/>
        </a:lnSpc>
        <a:spcBef>
          <a:spcPct val="0"/>
        </a:spcBef>
        <a:spcAft>
          <a:spcPct val="0"/>
        </a:spcAft>
        <a:defRPr sz="2400">
          <a:solidFill>
            <a:srgbClr val="003657"/>
          </a:solidFill>
          <a:latin typeface="TrebuchetMS" charset="0"/>
        </a:defRPr>
      </a:lvl9pPr>
    </p:titleStyle>
    <p:bodyStyle>
      <a:lvl1pPr marL="342900" indent="-342900" algn="l" rtl="0" fontAlgn="base">
        <a:spcBef>
          <a:spcPct val="20000"/>
        </a:spcBef>
        <a:spcAft>
          <a:spcPct val="0"/>
        </a:spcAft>
        <a:buFont typeface="Wingdings" pitchFamily="2" charset="2"/>
        <a:defRPr sz="2200">
          <a:solidFill>
            <a:schemeClr val="bg1"/>
          </a:solidFill>
          <a:latin typeface="+mn-lt"/>
          <a:ea typeface="+mn-ea"/>
          <a:cs typeface="+mn-cs"/>
        </a:defRPr>
      </a:lvl1pPr>
      <a:lvl2pPr marL="742950" indent="-285750" algn="l" rtl="0" fontAlgn="base">
        <a:spcBef>
          <a:spcPct val="20000"/>
        </a:spcBef>
        <a:spcAft>
          <a:spcPct val="0"/>
        </a:spcAft>
        <a:buChar char="-"/>
        <a:defRPr>
          <a:solidFill>
            <a:srgbClr val="666666"/>
          </a:solidFill>
          <a:latin typeface="Arial" pitchFamily="34" charset="0"/>
        </a:defRPr>
      </a:lvl2pPr>
      <a:lvl3pPr marL="1143000" indent="-228600" algn="l" rtl="0" fontAlgn="base">
        <a:spcBef>
          <a:spcPct val="20000"/>
        </a:spcBef>
        <a:spcAft>
          <a:spcPct val="0"/>
        </a:spcAft>
        <a:buChar char="-"/>
        <a:defRPr>
          <a:solidFill>
            <a:srgbClr val="666666"/>
          </a:solidFill>
          <a:latin typeface="Arial" pitchFamily="34" charset="0"/>
        </a:defRPr>
      </a:lvl3pPr>
      <a:lvl4pPr marL="1600200" indent="-228600" algn="l" rtl="0" fontAlgn="base">
        <a:spcBef>
          <a:spcPct val="20000"/>
        </a:spcBef>
        <a:spcAft>
          <a:spcPct val="0"/>
        </a:spcAft>
        <a:buChar char="-"/>
        <a:defRPr>
          <a:solidFill>
            <a:srgbClr val="666666"/>
          </a:solidFill>
          <a:latin typeface="Arial" pitchFamily="34" charset="0"/>
        </a:defRPr>
      </a:lvl4pPr>
      <a:lvl5pPr marL="2057400" indent="-228600" algn="l" rtl="0" fontAlgn="base">
        <a:spcBef>
          <a:spcPct val="20000"/>
        </a:spcBef>
        <a:spcAft>
          <a:spcPct val="0"/>
        </a:spcAft>
        <a:buChar char="-"/>
        <a:defRPr>
          <a:solidFill>
            <a:srgbClr val="666666"/>
          </a:solidFill>
          <a:latin typeface="Arial" pitchFamily="34" charset="0"/>
        </a:defRPr>
      </a:lvl5pPr>
      <a:lvl6pPr marL="2514600" indent="-228600" algn="l" rtl="0" fontAlgn="base">
        <a:spcBef>
          <a:spcPct val="20000"/>
        </a:spcBef>
        <a:spcAft>
          <a:spcPct val="0"/>
        </a:spcAft>
        <a:buChar char="-"/>
        <a:defRPr>
          <a:solidFill>
            <a:srgbClr val="666666"/>
          </a:solidFill>
          <a:latin typeface="Arial" pitchFamily="34" charset="0"/>
        </a:defRPr>
      </a:lvl6pPr>
      <a:lvl7pPr marL="2971800" indent="-228600" algn="l" rtl="0" fontAlgn="base">
        <a:spcBef>
          <a:spcPct val="20000"/>
        </a:spcBef>
        <a:spcAft>
          <a:spcPct val="0"/>
        </a:spcAft>
        <a:buChar char="-"/>
        <a:defRPr>
          <a:solidFill>
            <a:srgbClr val="666666"/>
          </a:solidFill>
          <a:latin typeface="Arial" pitchFamily="34" charset="0"/>
        </a:defRPr>
      </a:lvl7pPr>
      <a:lvl8pPr marL="3429000" indent="-228600" algn="l" rtl="0" fontAlgn="base">
        <a:spcBef>
          <a:spcPct val="20000"/>
        </a:spcBef>
        <a:spcAft>
          <a:spcPct val="0"/>
        </a:spcAft>
        <a:buChar char="-"/>
        <a:defRPr>
          <a:solidFill>
            <a:srgbClr val="666666"/>
          </a:solidFill>
          <a:latin typeface="Arial" pitchFamily="34" charset="0"/>
        </a:defRPr>
      </a:lvl8pPr>
      <a:lvl9pPr marL="3886200" indent="-228600" algn="l" rtl="0" fontAlgn="base">
        <a:spcBef>
          <a:spcPct val="20000"/>
        </a:spcBef>
        <a:spcAft>
          <a:spcPct val="0"/>
        </a:spcAft>
        <a:buChar char="-"/>
        <a:defRPr>
          <a:solidFill>
            <a:srgbClr val="666666"/>
          </a:solidFill>
          <a:latin typeface="Arial"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bwMode="auto">
          <a:xfrm>
            <a:off x="571500" y="401638"/>
            <a:ext cx="80010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p>
            <a:pPr lvl="0"/>
            <a:r>
              <a:rPr lang="de-DE" dirty="0" smtClean="0"/>
              <a:t>Beispielseite für sehr viel Fließtext und langer Überschrift, die sich über zwei Zeilen erstrecken kann</a:t>
            </a:r>
          </a:p>
        </p:txBody>
      </p:sp>
      <p:sp>
        <p:nvSpPr>
          <p:cNvPr id="38915" name="Rectangle 3"/>
          <p:cNvSpPr>
            <a:spLocks noGrp="1" noChangeArrowheads="1"/>
          </p:cNvSpPr>
          <p:nvPr>
            <p:ph type="body" idx="1"/>
          </p:nvPr>
        </p:nvSpPr>
        <p:spPr bwMode="auto">
          <a:xfrm>
            <a:off x="571500" y="1268413"/>
            <a:ext cx="8001000" cy="4752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DE" dirty="0" smtClean="0"/>
              <a:t>Mastertextformat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38916" name="Line 4"/>
          <p:cNvSpPr>
            <a:spLocks noChangeShapeType="1"/>
          </p:cNvSpPr>
          <p:nvPr/>
        </p:nvSpPr>
        <p:spPr bwMode="auto">
          <a:xfrm>
            <a:off x="190500" y="6553200"/>
            <a:ext cx="7010400" cy="0"/>
          </a:xfrm>
          <a:prstGeom prst="line">
            <a:avLst/>
          </a:prstGeom>
          <a:noFill/>
          <a:ln w="6350">
            <a:solidFill>
              <a:srgbClr val="00589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917" name="Text Box 5"/>
          <p:cNvSpPr txBox="1">
            <a:spLocks noChangeArrowheads="1"/>
          </p:cNvSpPr>
          <p:nvPr/>
        </p:nvSpPr>
        <p:spPr bwMode="auto">
          <a:xfrm>
            <a:off x="190500" y="6537325"/>
            <a:ext cx="4381500"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36000" rIns="0" bIns="36000">
            <a:spAutoFit/>
          </a:bodyPr>
          <a:lstStyle/>
          <a:p>
            <a:pPr>
              <a:spcBef>
                <a:spcPct val="50000"/>
              </a:spcBef>
            </a:pPr>
            <a:r>
              <a:rPr lang="de-DE" sz="1000">
                <a:solidFill>
                  <a:srgbClr val="003657"/>
                </a:solidFill>
                <a:latin typeface="Arial" pitchFamily="34" charset="0"/>
              </a:rPr>
              <a:t>www.perspectives.cc · info@perspectives.cc</a:t>
            </a:r>
            <a:endParaRPr lang="de-DE">
              <a:solidFill>
                <a:srgbClr val="000000"/>
              </a:solidFill>
              <a:latin typeface="Arial" pitchFamily="34" charset="0"/>
            </a:endParaRPr>
          </a:p>
        </p:txBody>
      </p:sp>
      <p:sp>
        <p:nvSpPr>
          <p:cNvPr id="38919" name="Line 7"/>
          <p:cNvSpPr>
            <a:spLocks noChangeShapeType="1"/>
          </p:cNvSpPr>
          <p:nvPr/>
        </p:nvSpPr>
        <p:spPr bwMode="auto">
          <a:xfrm>
            <a:off x="192088" y="190500"/>
            <a:ext cx="8761412" cy="0"/>
          </a:xfrm>
          <a:prstGeom prst="line">
            <a:avLst/>
          </a:prstGeom>
          <a:noFill/>
          <a:ln w="6350">
            <a:solidFill>
              <a:srgbClr val="00589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923" name="Rectangle 11"/>
          <p:cNvSpPr>
            <a:spLocks noGrp="1" noChangeArrowheads="1"/>
          </p:cNvSpPr>
          <p:nvPr>
            <p:ph type="sldNum" sz="quarter" idx="4"/>
          </p:nvPr>
        </p:nvSpPr>
        <p:spPr bwMode="auto">
          <a:xfrm>
            <a:off x="3505200" y="6537325"/>
            <a:ext cx="2133600"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6000" rIns="0" bIns="36000" numCol="1" anchor="t" anchorCtr="0" compatLnSpc="1">
            <a:prstTxWarp prst="textNoShape">
              <a:avLst/>
            </a:prstTxWarp>
            <a:spAutoFit/>
          </a:bodyPr>
          <a:lstStyle>
            <a:lvl1pPr algn="ctr">
              <a:spcBef>
                <a:spcPct val="50000"/>
              </a:spcBef>
              <a:defRPr sz="1000">
                <a:solidFill>
                  <a:srgbClr val="003657"/>
                </a:solidFill>
                <a:latin typeface="+mn-lt"/>
              </a:defRPr>
            </a:lvl1pPr>
          </a:lstStyle>
          <a:p>
            <a:fld id="{A6DE4939-A654-4E47-AE46-7EA522952058}" type="slidenum">
              <a:rPr lang="en-GB"/>
              <a:pPr/>
              <a:t>‹#›</a:t>
            </a:fld>
            <a:endParaRPr lang="en-GB"/>
          </a:p>
        </p:txBody>
      </p:sp>
      <p:sp>
        <p:nvSpPr>
          <p:cNvPr id="38924" name="Line 12"/>
          <p:cNvSpPr>
            <a:spLocks noChangeShapeType="1"/>
          </p:cNvSpPr>
          <p:nvPr/>
        </p:nvSpPr>
        <p:spPr bwMode="auto">
          <a:xfrm>
            <a:off x="585788" y="1060450"/>
            <a:ext cx="7986712" cy="0"/>
          </a:xfrm>
          <a:prstGeom prst="line">
            <a:avLst/>
          </a:prstGeom>
          <a:noFill/>
          <a:ln w="25400">
            <a:solidFill>
              <a:srgbClr val="0033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10" name="Picture 7"/>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7300913" y="6088062"/>
            <a:ext cx="1652587"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98" r:id="rId1"/>
    <p:sldLayoutId id="2147483700" r:id="rId2"/>
    <p:sldLayoutId id="2147483915" r:id="rId3"/>
    <p:sldLayoutId id="2147483702" r:id="rId4"/>
    <p:sldLayoutId id="2147483703" r:id="rId5"/>
  </p:sldLayoutIdLst>
  <p:timing>
    <p:tnLst>
      <p:par>
        <p:cTn id="1" dur="indefinite" restart="never" nodeType="tmRoot"/>
      </p:par>
    </p:tnLst>
  </p:timing>
  <p:hf hdr="0" ftr="0" dt="0"/>
  <p:txStyles>
    <p:titleStyle>
      <a:lvl1pPr algn="l" rtl="0" fontAlgn="base">
        <a:lnSpc>
          <a:spcPct val="90000"/>
        </a:lnSpc>
        <a:spcBef>
          <a:spcPct val="0"/>
        </a:spcBef>
        <a:spcAft>
          <a:spcPct val="0"/>
        </a:spcAft>
        <a:defRPr sz="2400">
          <a:solidFill>
            <a:srgbClr val="003366"/>
          </a:solidFill>
          <a:latin typeface="+mj-lt"/>
          <a:ea typeface="+mj-ea"/>
          <a:cs typeface="+mj-cs"/>
        </a:defRPr>
      </a:lvl1pPr>
      <a:lvl2pPr algn="l" rtl="0" fontAlgn="base">
        <a:lnSpc>
          <a:spcPct val="90000"/>
        </a:lnSpc>
        <a:spcBef>
          <a:spcPct val="0"/>
        </a:spcBef>
        <a:spcAft>
          <a:spcPct val="0"/>
        </a:spcAft>
        <a:defRPr sz="2400">
          <a:solidFill>
            <a:srgbClr val="003366"/>
          </a:solidFill>
          <a:latin typeface="TrebuchetMS" charset="0"/>
        </a:defRPr>
      </a:lvl2pPr>
      <a:lvl3pPr algn="l" rtl="0" fontAlgn="base">
        <a:lnSpc>
          <a:spcPct val="90000"/>
        </a:lnSpc>
        <a:spcBef>
          <a:spcPct val="0"/>
        </a:spcBef>
        <a:spcAft>
          <a:spcPct val="0"/>
        </a:spcAft>
        <a:defRPr sz="2400">
          <a:solidFill>
            <a:srgbClr val="003366"/>
          </a:solidFill>
          <a:latin typeface="TrebuchetMS" charset="0"/>
        </a:defRPr>
      </a:lvl3pPr>
      <a:lvl4pPr algn="l" rtl="0" fontAlgn="base">
        <a:lnSpc>
          <a:spcPct val="90000"/>
        </a:lnSpc>
        <a:spcBef>
          <a:spcPct val="0"/>
        </a:spcBef>
        <a:spcAft>
          <a:spcPct val="0"/>
        </a:spcAft>
        <a:defRPr sz="2400">
          <a:solidFill>
            <a:srgbClr val="003366"/>
          </a:solidFill>
          <a:latin typeface="TrebuchetMS" charset="0"/>
        </a:defRPr>
      </a:lvl4pPr>
      <a:lvl5pPr algn="l" rtl="0" fontAlgn="base">
        <a:lnSpc>
          <a:spcPct val="90000"/>
        </a:lnSpc>
        <a:spcBef>
          <a:spcPct val="0"/>
        </a:spcBef>
        <a:spcAft>
          <a:spcPct val="0"/>
        </a:spcAft>
        <a:defRPr sz="2400">
          <a:solidFill>
            <a:srgbClr val="003366"/>
          </a:solidFill>
          <a:latin typeface="TrebuchetMS" charset="0"/>
        </a:defRPr>
      </a:lvl5pPr>
      <a:lvl6pPr marL="457200" algn="l" rtl="0" fontAlgn="base">
        <a:lnSpc>
          <a:spcPct val="90000"/>
        </a:lnSpc>
        <a:spcBef>
          <a:spcPct val="0"/>
        </a:spcBef>
        <a:spcAft>
          <a:spcPct val="0"/>
        </a:spcAft>
        <a:defRPr sz="2400">
          <a:solidFill>
            <a:srgbClr val="003366"/>
          </a:solidFill>
          <a:latin typeface="TrebuchetMS" charset="0"/>
        </a:defRPr>
      </a:lvl6pPr>
      <a:lvl7pPr marL="914400" algn="l" rtl="0" fontAlgn="base">
        <a:lnSpc>
          <a:spcPct val="90000"/>
        </a:lnSpc>
        <a:spcBef>
          <a:spcPct val="0"/>
        </a:spcBef>
        <a:spcAft>
          <a:spcPct val="0"/>
        </a:spcAft>
        <a:defRPr sz="2400">
          <a:solidFill>
            <a:srgbClr val="003366"/>
          </a:solidFill>
          <a:latin typeface="TrebuchetMS" charset="0"/>
        </a:defRPr>
      </a:lvl7pPr>
      <a:lvl8pPr marL="1371600" algn="l" rtl="0" fontAlgn="base">
        <a:lnSpc>
          <a:spcPct val="90000"/>
        </a:lnSpc>
        <a:spcBef>
          <a:spcPct val="0"/>
        </a:spcBef>
        <a:spcAft>
          <a:spcPct val="0"/>
        </a:spcAft>
        <a:defRPr sz="2400">
          <a:solidFill>
            <a:srgbClr val="003366"/>
          </a:solidFill>
          <a:latin typeface="TrebuchetMS" charset="0"/>
        </a:defRPr>
      </a:lvl8pPr>
      <a:lvl9pPr marL="1828800" algn="l" rtl="0" fontAlgn="base">
        <a:lnSpc>
          <a:spcPct val="90000"/>
        </a:lnSpc>
        <a:spcBef>
          <a:spcPct val="0"/>
        </a:spcBef>
        <a:spcAft>
          <a:spcPct val="0"/>
        </a:spcAft>
        <a:defRPr sz="2400">
          <a:solidFill>
            <a:srgbClr val="003366"/>
          </a:solidFill>
          <a:latin typeface="TrebuchetMS" charset="0"/>
        </a:defRPr>
      </a:lvl9pPr>
    </p:titleStyle>
    <p:bodyStyle>
      <a:lvl1pPr marL="342900" indent="-342900" algn="l" rtl="0" fontAlgn="base">
        <a:spcBef>
          <a:spcPct val="20000"/>
        </a:spcBef>
        <a:spcAft>
          <a:spcPct val="0"/>
        </a:spcAft>
        <a:buFont typeface="Wingdings" pitchFamily="2" charset="2"/>
        <a:buChar char="§"/>
        <a:defRPr sz="2000">
          <a:solidFill>
            <a:srgbClr val="666666"/>
          </a:solidFill>
          <a:latin typeface="+mn-lt"/>
          <a:ea typeface="+mn-ea"/>
          <a:cs typeface="+mn-cs"/>
        </a:defRPr>
      </a:lvl1pPr>
      <a:lvl2pPr marL="742950" indent="-285750" algn="l" rtl="0" fontAlgn="base">
        <a:spcBef>
          <a:spcPct val="20000"/>
        </a:spcBef>
        <a:spcAft>
          <a:spcPct val="0"/>
        </a:spcAft>
        <a:buChar char="-"/>
        <a:defRPr sz="1600">
          <a:solidFill>
            <a:srgbClr val="666666"/>
          </a:solidFill>
          <a:latin typeface="+mn-lt"/>
        </a:defRPr>
      </a:lvl2pPr>
      <a:lvl3pPr marL="1143000" indent="-228600" algn="l" rtl="0" fontAlgn="base">
        <a:spcBef>
          <a:spcPct val="20000"/>
        </a:spcBef>
        <a:spcAft>
          <a:spcPct val="0"/>
        </a:spcAft>
        <a:buChar char="-"/>
        <a:defRPr sz="1600">
          <a:solidFill>
            <a:srgbClr val="666666"/>
          </a:solidFill>
          <a:latin typeface="+mn-lt"/>
        </a:defRPr>
      </a:lvl3pPr>
      <a:lvl4pPr marL="1600200" indent="-228600" algn="l" rtl="0" fontAlgn="base">
        <a:spcBef>
          <a:spcPct val="20000"/>
        </a:spcBef>
        <a:spcAft>
          <a:spcPct val="0"/>
        </a:spcAft>
        <a:buChar char="-"/>
        <a:defRPr sz="1600">
          <a:solidFill>
            <a:srgbClr val="666666"/>
          </a:solidFill>
          <a:latin typeface="+mn-lt"/>
        </a:defRPr>
      </a:lvl4pPr>
      <a:lvl5pPr marL="2057400" indent="-228600" algn="l" rtl="0" fontAlgn="base">
        <a:spcBef>
          <a:spcPct val="20000"/>
        </a:spcBef>
        <a:spcAft>
          <a:spcPct val="0"/>
        </a:spcAft>
        <a:buChar char="-"/>
        <a:defRPr sz="1600">
          <a:solidFill>
            <a:srgbClr val="666666"/>
          </a:solidFill>
          <a:latin typeface="+mn-lt"/>
        </a:defRPr>
      </a:lvl5pPr>
      <a:lvl6pPr marL="2514600" indent="-228600" algn="l" rtl="0" fontAlgn="base">
        <a:spcBef>
          <a:spcPct val="20000"/>
        </a:spcBef>
        <a:spcAft>
          <a:spcPct val="0"/>
        </a:spcAft>
        <a:buChar char="-"/>
        <a:defRPr sz="1600">
          <a:solidFill>
            <a:srgbClr val="666666"/>
          </a:solidFill>
          <a:latin typeface="+mn-lt"/>
        </a:defRPr>
      </a:lvl6pPr>
      <a:lvl7pPr marL="2971800" indent="-228600" algn="l" rtl="0" fontAlgn="base">
        <a:spcBef>
          <a:spcPct val="20000"/>
        </a:spcBef>
        <a:spcAft>
          <a:spcPct val="0"/>
        </a:spcAft>
        <a:buChar char="-"/>
        <a:defRPr sz="1600">
          <a:solidFill>
            <a:srgbClr val="666666"/>
          </a:solidFill>
          <a:latin typeface="+mn-lt"/>
        </a:defRPr>
      </a:lvl7pPr>
      <a:lvl8pPr marL="3429000" indent="-228600" algn="l" rtl="0" fontAlgn="base">
        <a:spcBef>
          <a:spcPct val="20000"/>
        </a:spcBef>
        <a:spcAft>
          <a:spcPct val="0"/>
        </a:spcAft>
        <a:buChar char="-"/>
        <a:defRPr sz="1600">
          <a:solidFill>
            <a:srgbClr val="666666"/>
          </a:solidFill>
          <a:latin typeface="+mn-lt"/>
        </a:defRPr>
      </a:lvl8pPr>
      <a:lvl9pPr marL="3886200" indent="-228600" algn="l" rtl="0" fontAlgn="base">
        <a:spcBef>
          <a:spcPct val="20000"/>
        </a:spcBef>
        <a:spcAft>
          <a:spcPct val="0"/>
        </a:spcAft>
        <a:buChar char="-"/>
        <a:defRPr sz="1600">
          <a:solidFill>
            <a:srgbClr val="6666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52935"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500" y="188913"/>
            <a:ext cx="8761413" cy="1763712"/>
          </a:xfrm>
          <a:prstGeom prst="rect">
            <a:avLst/>
          </a:prstGeom>
          <a:noFill/>
          <a:extLst>
            <a:ext uri="{909E8E84-426E-40DD-AFC4-6F175D3DCCD1}">
              <a14:hiddenFill xmlns:a14="http://schemas.microsoft.com/office/drawing/2010/main">
                <a:solidFill>
                  <a:srgbClr val="FFFFFF"/>
                </a:solidFill>
              </a14:hiddenFill>
            </a:ext>
          </a:extLst>
        </p:spPr>
      </p:pic>
      <p:sp>
        <p:nvSpPr>
          <p:cNvPr id="252932" name="Line 4"/>
          <p:cNvSpPr>
            <a:spLocks noChangeShapeType="1"/>
          </p:cNvSpPr>
          <p:nvPr/>
        </p:nvSpPr>
        <p:spPr bwMode="auto">
          <a:xfrm>
            <a:off x="190500" y="6553200"/>
            <a:ext cx="7010400" cy="0"/>
          </a:xfrm>
          <a:prstGeom prst="line">
            <a:avLst/>
          </a:prstGeom>
          <a:noFill/>
          <a:ln w="6350">
            <a:solidFill>
              <a:srgbClr val="00589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2933" name="Text Box 5"/>
          <p:cNvSpPr txBox="1">
            <a:spLocks noChangeArrowheads="1"/>
          </p:cNvSpPr>
          <p:nvPr/>
        </p:nvSpPr>
        <p:spPr bwMode="auto">
          <a:xfrm>
            <a:off x="190500" y="6537325"/>
            <a:ext cx="4381500"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36000" rIns="0" bIns="36000">
            <a:spAutoFit/>
          </a:bodyPr>
          <a:lstStyle/>
          <a:p>
            <a:pPr>
              <a:spcBef>
                <a:spcPct val="50000"/>
              </a:spcBef>
            </a:pPr>
            <a:r>
              <a:rPr lang="de-DE" sz="1000">
                <a:solidFill>
                  <a:srgbClr val="003657"/>
                </a:solidFill>
                <a:latin typeface="Arial" pitchFamily="34" charset="0"/>
              </a:rPr>
              <a:t>www.perspectives.cc · info@perspectives.cc</a:t>
            </a:r>
            <a:endParaRPr lang="de-DE">
              <a:solidFill>
                <a:srgbClr val="000000"/>
              </a:solidFill>
              <a:latin typeface="Arial" pitchFamily="34" charset="0"/>
            </a:endParaRPr>
          </a:p>
        </p:txBody>
      </p:sp>
      <p:sp>
        <p:nvSpPr>
          <p:cNvPr id="252936" name="Rectangle 8"/>
          <p:cNvSpPr>
            <a:spLocks noChangeArrowheads="1"/>
          </p:cNvSpPr>
          <p:nvPr/>
        </p:nvSpPr>
        <p:spPr bwMode="auto">
          <a:xfrm>
            <a:off x="1943100" y="1062038"/>
            <a:ext cx="5257800" cy="890587"/>
          </a:xfrm>
          <a:prstGeom prst="rect">
            <a:avLst/>
          </a:prstGeom>
          <a:solidFill>
            <a:schemeClr val="bg1">
              <a:alpha val="8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0"/>
          <a:lstStyle/>
          <a:p>
            <a:pPr>
              <a:lnSpc>
                <a:spcPct val="120000"/>
              </a:lnSpc>
            </a:pPr>
            <a:endParaRPr lang="en-GB">
              <a:solidFill>
                <a:srgbClr val="003657"/>
              </a:solidFill>
              <a:latin typeface="TrebuchetMS" charset="0"/>
            </a:endParaRPr>
          </a:p>
        </p:txBody>
      </p:sp>
      <p:sp>
        <p:nvSpPr>
          <p:cNvPr id="252937" name="Rectangle 9"/>
          <p:cNvSpPr>
            <a:spLocks noGrp="1" noChangeArrowheads="1"/>
          </p:cNvSpPr>
          <p:nvPr>
            <p:ph type="body" idx="1"/>
          </p:nvPr>
        </p:nvSpPr>
        <p:spPr bwMode="auto">
          <a:xfrm>
            <a:off x="611188" y="2060575"/>
            <a:ext cx="7921625" cy="3960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252938" name="Rectangle 10"/>
          <p:cNvSpPr>
            <a:spLocks noGrp="1" noChangeArrowheads="1"/>
          </p:cNvSpPr>
          <p:nvPr>
            <p:ph type="sldNum" sz="quarter" idx="4"/>
          </p:nvPr>
        </p:nvSpPr>
        <p:spPr bwMode="auto">
          <a:xfrm>
            <a:off x="3505200" y="6537325"/>
            <a:ext cx="2133600"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6000" rIns="0" bIns="36000" numCol="1" anchor="t" anchorCtr="0" compatLnSpc="1">
            <a:prstTxWarp prst="textNoShape">
              <a:avLst/>
            </a:prstTxWarp>
            <a:spAutoFit/>
          </a:bodyPr>
          <a:lstStyle>
            <a:lvl1pPr algn="ctr">
              <a:spcBef>
                <a:spcPct val="50000"/>
              </a:spcBef>
              <a:defRPr sz="1000">
                <a:solidFill>
                  <a:srgbClr val="003657"/>
                </a:solidFill>
                <a:latin typeface="+mn-lt"/>
              </a:defRPr>
            </a:lvl1pPr>
          </a:lstStyle>
          <a:p>
            <a:fld id="{558A0D0E-57A5-4742-95D8-4CC45D69EBC0}" type="slidenum">
              <a:rPr lang="en-GB"/>
              <a:pPr/>
              <a:t>‹#›</a:t>
            </a:fld>
            <a:endParaRPr lang="en-GB"/>
          </a:p>
        </p:txBody>
      </p:sp>
      <p:sp>
        <p:nvSpPr>
          <p:cNvPr id="252939" name="Rectangle 11"/>
          <p:cNvSpPr>
            <a:spLocks noGrp="1" noChangeArrowheads="1"/>
          </p:cNvSpPr>
          <p:nvPr>
            <p:ph type="title"/>
          </p:nvPr>
        </p:nvSpPr>
        <p:spPr bwMode="auto">
          <a:xfrm>
            <a:off x="1943100" y="1089025"/>
            <a:ext cx="5257800" cy="827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ctr" anchorCtr="0" compatLnSpc="1">
            <a:prstTxWarp prst="textNoShape">
              <a:avLst/>
            </a:prstTxWarp>
          </a:bodyPr>
          <a:lstStyle/>
          <a:p>
            <a:pPr lvl="0"/>
            <a:r>
              <a:rPr lang="de-DE" dirty="0" smtClean="0"/>
              <a:t>Beispielseite für wenig Fließtext (Textgröße groß)</a:t>
            </a:r>
          </a:p>
        </p:txBody>
      </p:sp>
      <p:pic>
        <p:nvPicPr>
          <p:cNvPr id="10" name="Picture 7"/>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7300913" y="6088062"/>
            <a:ext cx="1652587"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09" r:id="rId1"/>
    <p:sldLayoutId id="2147483711" r:id="rId2"/>
    <p:sldLayoutId id="2147483713" r:id="rId3"/>
  </p:sldLayoutIdLst>
  <p:timing>
    <p:tnLst>
      <p:par>
        <p:cTn id="1" dur="indefinite" restart="never" nodeType="tmRoot"/>
      </p:par>
    </p:tnLst>
  </p:timing>
  <p:hf hdr="0" ftr="0" dt="0"/>
  <p:txStyles>
    <p:titleStyle>
      <a:lvl1pPr algn="l" rtl="0" eaLnBrk="0" fontAlgn="base" hangingPunct="0">
        <a:lnSpc>
          <a:spcPct val="120000"/>
        </a:lnSpc>
        <a:spcBef>
          <a:spcPct val="0"/>
        </a:spcBef>
        <a:spcAft>
          <a:spcPct val="0"/>
        </a:spcAft>
        <a:defRPr sz="2400">
          <a:solidFill>
            <a:srgbClr val="003657"/>
          </a:solidFill>
          <a:latin typeface="+mj-lt"/>
          <a:ea typeface="+mj-ea"/>
          <a:cs typeface="+mj-cs"/>
        </a:defRPr>
      </a:lvl1pPr>
      <a:lvl2pPr algn="l" rtl="0" eaLnBrk="0" fontAlgn="base" hangingPunct="0">
        <a:lnSpc>
          <a:spcPct val="120000"/>
        </a:lnSpc>
        <a:spcBef>
          <a:spcPct val="0"/>
        </a:spcBef>
        <a:spcAft>
          <a:spcPct val="0"/>
        </a:spcAft>
        <a:defRPr sz="2400">
          <a:solidFill>
            <a:srgbClr val="003657"/>
          </a:solidFill>
          <a:latin typeface="TrebuchetMS" charset="0"/>
        </a:defRPr>
      </a:lvl2pPr>
      <a:lvl3pPr algn="l" rtl="0" eaLnBrk="0" fontAlgn="base" hangingPunct="0">
        <a:lnSpc>
          <a:spcPct val="120000"/>
        </a:lnSpc>
        <a:spcBef>
          <a:spcPct val="0"/>
        </a:spcBef>
        <a:spcAft>
          <a:spcPct val="0"/>
        </a:spcAft>
        <a:defRPr sz="2400">
          <a:solidFill>
            <a:srgbClr val="003657"/>
          </a:solidFill>
          <a:latin typeface="TrebuchetMS" charset="0"/>
        </a:defRPr>
      </a:lvl3pPr>
      <a:lvl4pPr algn="l" rtl="0" eaLnBrk="0" fontAlgn="base" hangingPunct="0">
        <a:lnSpc>
          <a:spcPct val="120000"/>
        </a:lnSpc>
        <a:spcBef>
          <a:spcPct val="0"/>
        </a:spcBef>
        <a:spcAft>
          <a:spcPct val="0"/>
        </a:spcAft>
        <a:defRPr sz="2400">
          <a:solidFill>
            <a:srgbClr val="003657"/>
          </a:solidFill>
          <a:latin typeface="TrebuchetMS" charset="0"/>
        </a:defRPr>
      </a:lvl4pPr>
      <a:lvl5pPr algn="l" rtl="0" eaLnBrk="0" fontAlgn="base" hangingPunct="0">
        <a:lnSpc>
          <a:spcPct val="120000"/>
        </a:lnSpc>
        <a:spcBef>
          <a:spcPct val="0"/>
        </a:spcBef>
        <a:spcAft>
          <a:spcPct val="0"/>
        </a:spcAft>
        <a:defRPr sz="2400">
          <a:solidFill>
            <a:srgbClr val="003657"/>
          </a:solidFill>
          <a:latin typeface="TrebuchetMS" charset="0"/>
        </a:defRPr>
      </a:lvl5pPr>
      <a:lvl6pPr marL="457200" algn="l" rtl="0" eaLnBrk="0" fontAlgn="base" hangingPunct="0">
        <a:lnSpc>
          <a:spcPct val="120000"/>
        </a:lnSpc>
        <a:spcBef>
          <a:spcPct val="0"/>
        </a:spcBef>
        <a:spcAft>
          <a:spcPct val="0"/>
        </a:spcAft>
        <a:defRPr sz="2400">
          <a:solidFill>
            <a:srgbClr val="003657"/>
          </a:solidFill>
          <a:latin typeface="TrebuchetMS" charset="0"/>
        </a:defRPr>
      </a:lvl6pPr>
      <a:lvl7pPr marL="914400" algn="l" rtl="0" eaLnBrk="0" fontAlgn="base" hangingPunct="0">
        <a:lnSpc>
          <a:spcPct val="120000"/>
        </a:lnSpc>
        <a:spcBef>
          <a:spcPct val="0"/>
        </a:spcBef>
        <a:spcAft>
          <a:spcPct val="0"/>
        </a:spcAft>
        <a:defRPr sz="2400">
          <a:solidFill>
            <a:srgbClr val="003657"/>
          </a:solidFill>
          <a:latin typeface="TrebuchetMS" charset="0"/>
        </a:defRPr>
      </a:lvl7pPr>
      <a:lvl8pPr marL="1371600" algn="l" rtl="0" eaLnBrk="0" fontAlgn="base" hangingPunct="0">
        <a:lnSpc>
          <a:spcPct val="120000"/>
        </a:lnSpc>
        <a:spcBef>
          <a:spcPct val="0"/>
        </a:spcBef>
        <a:spcAft>
          <a:spcPct val="0"/>
        </a:spcAft>
        <a:defRPr sz="2400">
          <a:solidFill>
            <a:srgbClr val="003657"/>
          </a:solidFill>
          <a:latin typeface="TrebuchetMS" charset="0"/>
        </a:defRPr>
      </a:lvl8pPr>
      <a:lvl9pPr marL="1828800" algn="l" rtl="0" eaLnBrk="0" fontAlgn="base" hangingPunct="0">
        <a:lnSpc>
          <a:spcPct val="120000"/>
        </a:lnSpc>
        <a:spcBef>
          <a:spcPct val="0"/>
        </a:spcBef>
        <a:spcAft>
          <a:spcPct val="0"/>
        </a:spcAft>
        <a:defRPr sz="2400">
          <a:solidFill>
            <a:srgbClr val="003657"/>
          </a:solidFill>
          <a:latin typeface="TrebuchetMS" charset="0"/>
        </a:defRPr>
      </a:lvl9pPr>
    </p:titleStyle>
    <p:bodyStyle>
      <a:lvl1pPr marL="342900" indent="-342900" algn="l" rtl="0" fontAlgn="base">
        <a:spcBef>
          <a:spcPct val="20000"/>
        </a:spcBef>
        <a:spcAft>
          <a:spcPct val="0"/>
        </a:spcAft>
        <a:buFont typeface="Wingdings" pitchFamily="2" charset="2"/>
        <a:buChar char="§"/>
        <a:defRPr>
          <a:solidFill>
            <a:srgbClr val="666666"/>
          </a:solidFill>
          <a:latin typeface="+mn-lt"/>
          <a:ea typeface="+mn-ea"/>
          <a:cs typeface="+mn-cs"/>
        </a:defRPr>
      </a:lvl1pPr>
      <a:lvl2pPr marL="742950" indent="-285750" algn="l" rtl="0" fontAlgn="base">
        <a:spcBef>
          <a:spcPct val="20000"/>
        </a:spcBef>
        <a:spcAft>
          <a:spcPct val="0"/>
        </a:spcAft>
        <a:buChar char="-"/>
        <a:defRPr>
          <a:solidFill>
            <a:srgbClr val="666666"/>
          </a:solidFill>
          <a:latin typeface="+mn-lt"/>
        </a:defRPr>
      </a:lvl2pPr>
      <a:lvl3pPr marL="1143000" indent="-228600" algn="l" rtl="0" fontAlgn="base">
        <a:spcBef>
          <a:spcPct val="20000"/>
        </a:spcBef>
        <a:spcAft>
          <a:spcPct val="0"/>
        </a:spcAft>
        <a:buChar char="-"/>
        <a:defRPr>
          <a:solidFill>
            <a:srgbClr val="666666"/>
          </a:solidFill>
          <a:latin typeface="+mn-lt"/>
        </a:defRPr>
      </a:lvl3pPr>
      <a:lvl4pPr marL="1600200" indent="-228600" algn="l" rtl="0" fontAlgn="base">
        <a:spcBef>
          <a:spcPct val="20000"/>
        </a:spcBef>
        <a:spcAft>
          <a:spcPct val="0"/>
        </a:spcAft>
        <a:buChar char="-"/>
        <a:defRPr>
          <a:solidFill>
            <a:srgbClr val="666666"/>
          </a:solidFill>
          <a:latin typeface="+mn-lt"/>
        </a:defRPr>
      </a:lvl4pPr>
      <a:lvl5pPr marL="2057400" indent="-228600" algn="l" rtl="0" fontAlgn="base">
        <a:spcBef>
          <a:spcPct val="20000"/>
        </a:spcBef>
        <a:spcAft>
          <a:spcPct val="0"/>
        </a:spcAft>
        <a:buChar char="-"/>
        <a:defRPr>
          <a:solidFill>
            <a:srgbClr val="666666"/>
          </a:solidFill>
          <a:latin typeface="+mn-lt"/>
        </a:defRPr>
      </a:lvl5pPr>
      <a:lvl6pPr marL="2514600" indent="-228600" algn="l" rtl="0" fontAlgn="base">
        <a:spcBef>
          <a:spcPct val="20000"/>
        </a:spcBef>
        <a:spcAft>
          <a:spcPct val="0"/>
        </a:spcAft>
        <a:buChar char="-"/>
        <a:defRPr>
          <a:solidFill>
            <a:srgbClr val="666666"/>
          </a:solidFill>
          <a:latin typeface="+mn-lt"/>
        </a:defRPr>
      </a:lvl6pPr>
      <a:lvl7pPr marL="2971800" indent="-228600" algn="l" rtl="0" fontAlgn="base">
        <a:spcBef>
          <a:spcPct val="20000"/>
        </a:spcBef>
        <a:spcAft>
          <a:spcPct val="0"/>
        </a:spcAft>
        <a:buChar char="-"/>
        <a:defRPr>
          <a:solidFill>
            <a:srgbClr val="666666"/>
          </a:solidFill>
          <a:latin typeface="+mn-lt"/>
        </a:defRPr>
      </a:lvl7pPr>
      <a:lvl8pPr marL="3429000" indent="-228600" algn="l" rtl="0" fontAlgn="base">
        <a:spcBef>
          <a:spcPct val="20000"/>
        </a:spcBef>
        <a:spcAft>
          <a:spcPct val="0"/>
        </a:spcAft>
        <a:buChar char="-"/>
        <a:defRPr>
          <a:solidFill>
            <a:srgbClr val="666666"/>
          </a:solidFill>
          <a:latin typeface="+mn-lt"/>
        </a:defRPr>
      </a:lvl8pPr>
      <a:lvl9pPr marL="3886200" indent="-228600" algn="l" rtl="0" fontAlgn="base">
        <a:spcBef>
          <a:spcPct val="20000"/>
        </a:spcBef>
        <a:spcAft>
          <a:spcPct val="0"/>
        </a:spcAft>
        <a:buChar char="-"/>
        <a:defRPr>
          <a:solidFill>
            <a:srgbClr val="6666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06890"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500" y="188913"/>
            <a:ext cx="8763000" cy="1763712"/>
          </a:xfrm>
          <a:prstGeom prst="rect">
            <a:avLst/>
          </a:prstGeom>
          <a:noFill/>
          <a:extLst>
            <a:ext uri="{909E8E84-426E-40DD-AFC4-6F175D3DCCD1}">
              <a14:hiddenFill xmlns:a14="http://schemas.microsoft.com/office/drawing/2010/main">
                <a:solidFill>
                  <a:srgbClr val="FFFFFF"/>
                </a:solidFill>
              </a14:hiddenFill>
            </a:ext>
          </a:extLst>
        </p:spPr>
      </p:pic>
      <p:sp>
        <p:nvSpPr>
          <p:cNvPr id="506883" name="Line 3"/>
          <p:cNvSpPr>
            <a:spLocks noChangeShapeType="1"/>
          </p:cNvSpPr>
          <p:nvPr/>
        </p:nvSpPr>
        <p:spPr bwMode="auto">
          <a:xfrm>
            <a:off x="190500" y="6553200"/>
            <a:ext cx="7010400" cy="0"/>
          </a:xfrm>
          <a:prstGeom prst="line">
            <a:avLst/>
          </a:prstGeom>
          <a:noFill/>
          <a:ln w="6350">
            <a:solidFill>
              <a:srgbClr val="00589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6884" name="Text Box 4"/>
          <p:cNvSpPr txBox="1">
            <a:spLocks noChangeArrowheads="1"/>
          </p:cNvSpPr>
          <p:nvPr/>
        </p:nvSpPr>
        <p:spPr bwMode="auto">
          <a:xfrm>
            <a:off x="190500" y="6537325"/>
            <a:ext cx="4381500"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36000" rIns="0" bIns="36000">
            <a:spAutoFit/>
          </a:bodyPr>
          <a:lstStyle/>
          <a:p>
            <a:pPr>
              <a:spcBef>
                <a:spcPct val="50000"/>
              </a:spcBef>
            </a:pPr>
            <a:r>
              <a:rPr lang="de-DE" sz="1000">
                <a:solidFill>
                  <a:srgbClr val="003657"/>
                </a:solidFill>
                <a:latin typeface="Arial" pitchFamily="34" charset="0"/>
              </a:rPr>
              <a:t>www.perspectives.cc · info@perspectives.cc</a:t>
            </a:r>
            <a:endParaRPr lang="de-DE">
              <a:solidFill>
                <a:srgbClr val="000000"/>
              </a:solidFill>
              <a:latin typeface="Arial" pitchFamily="34" charset="0"/>
            </a:endParaRPr>
          </a:p>
        </p:txBody>
      </p:sp>
      <p:sp>
        <p:nvSpPr>
          <p:cNvPr id="506886" name="Rectangle 6"/>
          <p:cNvSpPr>
            <a:spLocks noChangeArrowheads="1"/>
          </p:cNvSpPr>
          <p:nvPr/>
        </p:nvSpPr>
        <p:spPr bwMode="auto">
          <a:xfrm>
            <a:off x="1943100" y="1062038"/>
            <a:ext cx="5257800" cy="890587"/>
          </a:xfrm>
          <a:prstGeom prst="rect">
            <a:avLst/>
          </a:prstGeom>
          <a:solidFill>
            <a:schemeClr val="bg1">
              <a:alpha val="8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0"/>
          <a:lstStyle/>
          <a:p>
            <a:pPr>
              <a:lnSpc>
                <a:spcPct val="120000"/>
              </a:lnSpc>
            </a:pPr>
            <a:endParaRPr lang="en-GB">
              <a:solidFill>
                <a:srgbClr val="003657"/>
              </a:solidFill>
              <a:latin typeface="TrebuchetMS" charset="0"/>
            </a:endParaRPr>
          </a:p>
        </p:txBody>
      </p:sp>
      <p:sp>
        <p:nvSpPr>
          <p:cNvPr id="506887" name="Rectangle 7"/>
          <p:cNvSpPr>
            <a:spLocks noGrp="1" noChangeArrowheads="1"/>
          </p:cNvSpPr>
          <p:nvPr>
            <p:ph type="body" idx="1"/>
          </p:nvPr>
        </p:nvSpPr>
        <p:spPr bwMode="auto">
          <a:xfrm>
            <a:off x="611188" y="2060575"/>
            <a:ext cx="7921625" cy="3960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506888" name="Rectangle 8"/>
          <p:cNvSpPr>
            <a:spLocks noGrp="1" noChangeArrowheads="1"/>
          </p:cNvSpPr>
          <p:nvPr>
            <p:ph type="sldNum" sz="quarter" idx="4"/>
          </p:nvPr>
        </p:nvSpPr>
        <p:spPr bwMode="auto">
          <a:xfrm>
            <a:off x="3505200" y="6537325"/>
            <a:ext cx="2133600"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6000" rIns="0" bIns="36000" numCol="1" anchor="t" anchorCtr="0" compatLnSpc="1">
            <a:prstTxWarp prst="textNoShape">
              <a:avLst/>
            </a:prstTxWarp>
            <a:spAutoFit/>
          </a:bodyPr>
          <a:lstStyle>
            <a:lvl1pPr algn="ctr">
              <a:spcBef>
                <a:spcPct val="50000"/>
              </a:spcBef>
              <a:defRPr sz="1000">
                <a:solidFill>
                  <a:srgbClr val="003657"/>
                </a:solidFill>
                <a:latin typeface="+mn-lt"/>
              </a:defRPr>
            </a:lvl1pPr>
          </a:lstStyle>
          <a:p>
            <a:fld id="{D9A8E163-980E-4088-98BF-2511F10C242A}" type="slidenum">
              <a:rPr lang="en-GB"/>
              <a:pPr/>
              <a:t>‹#›</a:t>
            </a:fld>
            <a:endParaRPr lang="en-GB"/>
          </a:p>
        </p:txBody>
      </p:sp>
      <p:sp>
        <p:nvSpPr>
          <p:cNvPr id="506889" name="Rectangle 9"/>
          <p:cNvSpPr>
            <a:spLocks noGrp="1" noChangeArrowheads="1"/>
          </p:cNvSpPr>
          <p:nvPr>
            <p:ph type="title"/>
          </p:nvPr>
        </p:nvSpPr>
        <p:spPr bwMode="auto">
          <a:xfrm>
            <a:off x="1943100" y="1089025"/>
            <a:ext cx="5257800" cy="827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ctr" anchorCtr="0" compatLnSpc="1">
            <a:prstTxWarp prst="textNoShape">
              <a:avLst/>
            </a:prstTxWarp>
          </a:bodyPr>
          <a:lstStyle/>
          <a:p>
            <a:pPr lvl="0"/>
            <a:r>
              <a:rPr lang="de-DE" smtClean="0"/>
              <a:t>Beispielseite für wenig Fließtext (Textgröße groß)</a:t>
            </a:r>
          </a:p>
        </p:txBody>
      </p:sp>
      <p:pic>
        <p:nvPicPr>
          <p:cNvPr id="10" name="Picture 7"/>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7300913" y="6088062"/>
            <a:ext cx="1652587"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20" r:id="rId1"/>
    <p:sldLayoutId id="2147483722" r:id="rId2"/>
    <p:sldLayoutId id="2147483724" r:id="rId3"/>
  </p:sldLayoutIdLst>
  <p:timing>
    <p:tnLst>
      <p:par>
        <p:cTn id="1" dur="indefinite" restart="never" nodeType="tmRoot"/>
      </p:par>
    </p:tnLst>
  </p:timing>
  <p:hf hdr="0" ftr="0" dt="0"/>
  <p:txStyles>
    <p:titleStyle>
      <a:lvl1pPr algn="l" rtl="0" eaLnBrk="0" fontAlgn="base" hangingPunct="0">
        <a:lnSpc>
          <a:spcPct val="120000"/>
        </a:lnSpc>
        <a:spcBef>
          <a:spcPct val="0"/>
        </a:spcBef>
        <a:spcAft>
          <a:spcPct val="0"/>
        </a:spcAft>
        <a:defRPr sz="2400">
          <a:solidFill>
            <a:srgbClr val="003657"/>
          </a:solidFill>
          <a:latin typeface="+mj-lt"/>
          <a:ea typeface="+mj-ea"/>
          <a:cs typeface="+mj-cs"/>
        </a:defRPr>
      </a:lvl1pPr>
      <a:lvl2pPr algn="l" rtl="0" eaLnBrk="0" fontAlgn="base" hangingPunct="0">
        <a:lnSpc>
          <a:spcPct val="120000"/>
        </a:lnSpc>
        <a:spcBef>
          <a:spcPct val="0"/>
        </a:spcBef>
        <a:spcAft>
          <a:spcPct val="0"/>
        </a:spcAft>
        <a:defRPr sz="2400">
          <a:solidFill>
            <a:srgbClr val="003657"/>
          </a:solidFill>
          <a:latin typeface="TrebuchetMS" charset="0"/>
        </a:defRPr>
      </a:lvl2pPr>
      <a:lvl3pPr algn="l" rtl="0" eaLnBrk="0" fontAlgn="base" hangingPunct="0">
        <a:lnSpc>
          <a:spcPct val="120000"/>
        </a:lnSpc>
        <a:spcBef>
          <a:spcPct val="0"/>
        </a:spcBef>
        <a:spcAft>
          <a:spcPct val="0"/>
        </a:spcAft>
        <a:defRPr sz="2400">
          <a:solidFill>
            <a:srgbClr val="003657"/>
          </a:solidFill>
          <a:latin typeface="TrebuchetMS" charset="0"/>
        </a:defRPr>
      </a:lvl3pPr>
      <a:lvl4pPr algn="l" rtl="0" eaLnBrk="0" fontAlgn="base" hangingPunct="0">
        <a:lnSpc>
          <a:spcPct val="120000"/>
        </a:lnSpc>
        <a:spcBef>
          <a:spcPct val="0"/>
        </a:spcBef>
        <a:spcAft>
          <a:spcPct val="0"/>
        </a:spcAft>
        <a:defRPr sz="2400">
          <a:solidFill>
            <a:srgbClr val="003657"/>
          </a:solidFill>
          <a:latin typeface="TrebuchetMS" charset="0"/>
        </a:defRPr>
      </a:lvl4pPr>
      <a:lvl5pPr algn="l" rtl="0" eaLnBrk="0" fontAlgn="base" hangingPunct="0">
        <a:lnSpc>
          <a:spcPct val="120000"/>
        </a:lnSpc>
        <a:spcBef>
          <a:spcPct val="0"/>
        </a:spcBef>
        <a:spcAft>
          <a:spcPct val="0"/>
        </a:spcAft>
        <a:defRPr sz="2400">
          <a:solidFill>
            <a:srgbClr val="003657"/>
          </a:solidFill>
          <a:latin typeface="TrebuchetMS" charset="0"/>
        </a:defRPr>
      </a:lvl5pPr>
      <a:lvl6pPr marL="457200" algn="l" rtl="0" eaLnBrk="0" fontAlgn="base" hangingPunct="0">
        <a:lnSpc>
          <a:spcPct val="120000"/>
        </a:lnSpc>
        <a:spcBef>
          <a:spcPct val="0"/>
        </a:spcBef>
        <a:spcAft>
          <a:spcPct val="0"/>
        </a:spcAft>
        <a:defRPr sz="2400">
          <a:solidFill>
            <a:srgbClr val="003657"/>
          </a:solidFill>
          <a:latin typeface="TrebuchetMS" charset="0"/>
        </a:defRPr>
      </a:lvl6pPr>
      <a:lvl7pPr marL="914400" algn="l" rtl="0" eaLnBrk="0" fontAlgn="base" hangingPunct="0">
        <a:lnSpc>
          <a:spcPct val="120000"/>
        </a:lnSpc>
        <a:spcBef>
          <a:spcPct val="0"/>
        </a:spcBef>
        <a:spcAft>
          <a:spcPct val="0"/>
        </a:spcAft>
        <a:defRPr sz="2400">
          <a:solidFill>
            <a:srgbClr val="003657"/>
          </a:solidFill>
          <a:latin typeface="TrebuchetMS" charset="0"/>
        </a:defRPr>
      </a:lvl7pPr>
      <a:lvl8pPr marL="1371600" algn="l" rtl="0" eaLnBrk="0" fontAlgn="base" hangingPunct="0">
        <a:lnSpc>
          <a:spcPct val="120000"/>
        </a:lnSpc>
        <a:spcBef>
          <a:spcPct val="0"/>
        </a:spcBef>
        <a:spcAft>
          <a:spcPct val="0"/>
        </a:spcAft>
        <a:defRPr sz="2400">
          <a:solidFill>
            <a:srgbClr val="003657"/>
          </a:solidFill>
          <a:latin typeface="TrebuchetMS" charset="0"/>
        </a:defRPr>
      </a:lvl8pPr>
      <a:lvl9pPr marL="1828800" algn="l" rtl="0" eaLnBrk="0" fontAlgn="base" hangingPunct="0">
        <a:lnSpc>
          <a:spcPct val="120000"/>
        </a:lnSpc>
        <a:spcBef>
          <a:spcPct val="0"/>
        </a:spcBef>
        <a:spcAft>
          <a:spcPct val="0"/>
        </a:spcAft>
        <a:defRPr sz="2400">
          <a:solidFill>
            <a:srgbClr val="003657"/>
          </a:solidFill>
          <a:latin typeface="TrebuchetMS" charset="0"/>
        </a:defRPr>
      </a:lvl9pPr>
    </p:titleStyle>
    <p:bodyStyle>
      <a:lvl1pPr marL="342900" indent="-342900" algn="l" rtl="0" fontAlgn="base">
        <a:spcBef>
          <a:spcPct val="20000"/>
        </a:spcBef>
        <a:spcAft>
          <a:spcPct val="0"/>
        </a:spcAft>
        <a:buFont typeface="Wingdings" pitchFamily="2" charset="2"/>
        <a:buChar char="§"/>
        <a:defRPr>
          <a:solidFill>
            <a:srgbClr val="666666"/>
          </a:solidFill>
          <a:latin typeface="+mn-lt"/>
          <a:ea typeface="+mn-ea"/>
          <a:cs typeface="+mn-cs"/>
        </a:defRPr>
      </a:lvl1pPr>
      <a:lvl2pPr marL="742950" indent="-285750" algn="l" rtl="0" fontAlgn="base">
        <a:spcBef>
          <a:spcPct val="20000"/>
        </a:spcBef>
        <a:spcAft>
          <a:spcPct val="0"/>
        </a:spcAft>
        <a:buChar char="-"/>
        <a:defRPr>
          <a:solidFill>
            <a:srgbClr val="666666"/>
          </a:solidFill>
          <a:latin typeface="+mn-lt"/>
        </a:defRPr>
      </a:lvl2pPr>
      <a:lvl3pPr marL="1143000" indent="-228600" algn="l" rtl="0" fontAlgn="base">
        <a:spcBef>
          <a:spcPct val="20000"/>
        </a:spcBef>
        <a:spcAft>
          <a:spcPct val="0"/>
        </a:spcAft>
        <a:buChar char="-"/>
        <a:defRPr>
          <a:solidFill>
            <a:srgbClr val="666666"/>
          </a:solidFill>
          <a:latin typeface="+mn-lt"/>
        </a:defRPr>
      </a:lvl3pPr>
      <a:lvl4pPr marL="1600200" indent="-228600" algn="l" rtl="0" fontAlgn="base">
        <a:spcBef>
          <a:spcPct val="20000"/>
        </a:spcBef>
        <a:spcAft>
          <a:spcPct val="0"/>
        </a:spcAft>
        <a:buChar char="-"/>
        <a:defRPr>
          <a:solidFill>
            <a:srgbClr val="666666"/>
          </a:solidFill>
          <a:latin typeface="+mn-lt"/>
        </a:defRPr>
      </a:lvl4pPr>
      <a:lvl5pPr marL="2057400" indent="-228600" algn="l" rtl="0" fontAlgn="base">
        <a:spcBef>
          <a:spcPct val="20000"/>
        </a:spcBef>
        <a:spcAft>
          <a:spcPct val="0"/>
        </a:spcAft>
        <a:buChar char="-"/>
        <a:defRPr>
          <a:solidFill>
            <a:srgbClr val="666666"/>
          </a:solidFill>
          <a:latin typeface="+mn-lt"/>
        </a:defRPr>
      </a:lvl5pPr>
      <a:lvl6pPr marL="2514600" indent="-228600" algn="l" rtl="0" fontAlgn="base">
        <a:spcBef>
          <a:spcPct val="20000"/>
        </a:spcBef>
        <a:spcAft>
          <a:spcPct val="0"/>
        </a:spcAft>
        <a:buChar char="-"/>
        <a:defRPr>
          <a:solidFill>
            <a:srgbClr val="666666"/>
          </a:solidFill>
          <a:latin typeface="+mn-lt"/>
        </a:defRPr>
      </a:lvl6pPr>
      <a:lvl7pPr marL="2971800" indent="-228600" algn="l" rtl="0" fontAlgn="base">
        <a:spcBef>
          <a:spcPct val="20000"/>
        </a:spcBef>
        <a:spcAft>
          <a:spcPct val="0"/>
        </a:spcAft>
        <a:buChar char="-"/>
        <a:defRPr>
          <a:solidFill>
            <a:srgbClr val="666666"/>
          </a:solidFill>
          <a:latin typeface="+mn-lt"/>
        </a:defRPr>
      </a:lvl7pPr>
      <a:lvl8pPr marL="3429000" indent="-228600" algn="l" rtl="0" fontAlgn="base">
        <a:spcBef>
          <a:spcPct val="20000"/>
        </a:spcBef>
        <a:spcAft>
          <a:spcPct val="0"/>
        </a:spcAft>
        <a:buChar char="-"/>
        <a:defRPr>
          <a:solidFill>
            <a:srgbClr val="666666"/>
          </a:solidFill>
          <a:latin typeface="+mn-lt"/>
        </a:defRPr>
      </a:lvl8pPr>
      <a:lvl9pPr marL="3886200" indent="-228600" algn="l" rtl="0" fontAlgn="base">
        <a:spcBef>
          <a:spcPct val="20000"/>
        </a:spcBef>
        <a:spcAft>
          <a:spcPct val="0"/>
        </a:spcAft>
        <a:buChar char="-"/>
        <a:defRPr>
          <a:solidFill>
            <a:srgbClr val="6666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08938"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500" y="190500"/>
            <a:ext cx="8761413" cy="1763713"/>
          </a:xfrm>
          <a:prstGeom prst="rect">
            <a:avLst/>
          </a:prstGeom>
          <a:noFill/>
          <a:extLst>
            <a:ext uri="{909E8E84-426E-40DD-AFC4-6F175D3DCCD1}">
              <a14:hiddenFill xmlns:a14="http://schemas.microsoft.com/office/drawing/2010/main">
                <a:solidFill>
                  <a:srgbClr val="FFFFFF"/>
                </a:solidFill>
              </a14:hiddenFill>
            </a:ext>
          </a:extLst>
        </p:spPr>
      </p:pic>
      <p:sp>
        <p:nvSpPr>
          <p:cNvPr id="508931" name="Line 3"/>
          <p:cNvSpPr>
            <a:spLocks noChangeShapeType="1"/>
          </p:cNvSpPr>
          <p:nvPr/>
        </p:nvSpPr>
        <p:spPr bwMode="auto">
          <a:xfrm>
            <a:off x="190500" y="6553200"/>
            <a:ext cx="7010400" cy="0"/>
          </a:xfrm>
          <a:prstGeom prst="line">
            <a:avLst/>
          </a:prstGeom>
          <a:noFill/>
          <a:ln w="6350">
            <a:solidFill>
              <a:srgbClr val="00589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8932" name="Text Box 4"/>
          <p:cNvSpPr txBox="1">
            <a:spLocks noChangeArrowheads="1"/>
          </p:cNvSpPr>
          <p:nvPr/>
        </p:nvSpPr>
        <p:spPr bwMode="auto">
          <a:xfrm>
            <a:off x="190500" y="6537325"/>
            <a:ext cx="4381500"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36000" rIns="0" bIns="36000">
            <a:spAutoFit/>
          </a:bodyPr>
          <a:lstStyle/>
          <a:p>
            <a:pPr>
              <a:spcBef>
                <a:spcPct val="50000"/>
              </a:spcBef>
            </a:pPr>
            <a:r>
              <a:rPr lang="de-DE" sz="1000">
                <a:solidFill>
                  <a:srgbClr val="003657"/>
                </a:solidFill>
                <a:latin typeface="Arial" pitchFamily="34" charset="0"/>
              </a:rPr>
              <a:t>www.perspectives.cc · info@perspectives.cc</a:t>
            </a:r>
            <a:endParaRPr lang="de-DE">
              <a:solidFill>
                <a:srgbClr val="000000"/>
              </a:solidFill>
              <a:latin typeface="Arial" pitchFamily="34" charset="0"/>
            </a:endParaRPr>
          </a:p>
        </p:txBody>
      </p:sp>
      <p:sp>
        <p:nvSpPr>
          <p:cNvPr id="508934" name="Rectangle 6"/>
          <p:cNvSpPr>
            <a:spLocks noChangeArrowheads="1"/>
          </p:cNvSpPr>
          <p:nvPr/>
        </p:nvSpPr>
        <p:spPr bwMode="auto">
          <a:xfrm>
            <a:off x="1943100" y="1062038"/>
            <a:ext cx="5257800" cy="890587"/>
          </a:xfrm>
          <a:prstGeom prst="rect">
            <a:avLst/>
          </a:prstGeom>
          <a:solidFill>
            <a:schemeClr val="bg1">
              <a:alpha val="8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0"/>
          <a:lstStyle/>
          <a:p>
            <a:pPr>
              <a:lnSpc>
                <a:spcPct val="120000"/>
              </a:lnSpc>
            </a:pPr>
            <a:endParaRPr lang="en-GB">
              <a:solidFill>
                <a:srgbClr val="003657"/>
              </a:solidFill>
              <a:latin typeface="TrebuchetMS" charset="0"/>
            </a:endParaRPr>
          </a:p>
        </p:txBody>
      </p:sp>
      <p:sp>
        <p:nvSpPr>
          <p:cNvPr id="508935" name="Rectangle 7"/>
          <p:cNvSpPr>
            <a:spLocks noGrp="1" noChangeArrowheads="1"/>
          </p:cNvSpPr>
          <p:nvPr>
            <p:ph type="body" idx="1"/>
          </p:nvPr>
        </p:nvSpPr>
        <p:spPr bwMode="auto">
          <a:xfrm>
            <a:off x="611188" y="2060575"/>
            <a:ext cx="7921625" cy="3960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508936" name="Rectangle 8"/>
          <p:cNvSpPr>
            <a:spLocks noGrp="1" noChangeArrowheads="1"/>
          </p:cNvSpPr>
          <p:nvPr>
            <p:ph type="sldNum" sz="quarter" idx="4"/>
          </p:nvPr>
        </p:nvSpPr>
        <p:spPr bwMode="auto">
          <a:xfrm>
            <a:off x="3505200" y="6537325"/>
            <a:ext cx="2133600"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6000" rIns="0" bIns="36000" numCol="1" anchor="t" anchorCtr="0" compatLnSpc="1">
            <a:prstTxWarp prst="textNoShape">
              <a:avLst/>
            </a:prstTxWarp>
            <a:spAutoFit/>
          </a:bodyPr>
          <a:lstStyle>
            <a:lvl1pPr algn="ctr">
              <a:spcBef>
                <a:spcPct val="50000"/>
              </a:spcBef>
              <a:defRPr sz="1000">
                <a:solidFill>
                  <a:srgbClr val="003657"/>
                </a:solidFill>
                <a:latin typeface="+mn-lt"/>
              </a:defRPr>
            </a:lvl1pPr>
          </a:lstStyle>
          <a:p>
            <a:fld id="{3F8B4E87-6E1B-40DE-9EA1-58CF3A9D2D8F}" type="slidenum">
              <a:rPr lang="en-GB"/>
              <a:pPr/>
              <a:t>‹#›</a:t>
            </a:fld>
            <a:endParaRPr lang="en-GB"/>
          </a:p>
        </p:txBody>
      </p:sp>
      <p:sp>
        <p:nvSpPr>
          <p:cNvPr id="508937" name="Rectangle 9"/>
          <p:cNvSpPr>
            <a:spLocks noGrp="1" noChangeArrowheads="1"/>
          </p:cNvSpPr>
          <p:nvPr>
            <p:ph type="title"/>
          </p:nvPr>
        </p:nvSpPr>
        <p:spPr bwMode="auto">
          <a:xfrm>
            <a:off x="1943100" y="1089025"/>
            <a:ext cx="5257800" cy="827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ctr" anchorCtr="0" compatLnSpc="1">
            <a:prstTxWarp prst="textNoShape">
              <a:avLst/>
            </a:prstTxWarp>
          </a:bodyPr>
          <a:lstStyle/>
          <a:p>
            <a:pPr lvl="0"/>
            <a:r>
              <a:rPr lang="de-DE" smtClean="0"/>
              <a:t>Beispielseite für wenig Fließtext (Textgröße groß)</a:t>
            </a:r>
          </a:p>
        </p:txBody>
      </p:sp>
      <p:pic>
        <p:nvPicPr>
          <p:cNvPr id="10" name="Picture 7"/>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7300913" y="6088062"/>
            <a:ext cx="1652587"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31" r:id="rId1"/>
    <p:sldLayoutId id="2147483733" r:id="rId2"/>
    <p:sldLayoutId id="2147483735" r:id="rId3"/>
  </p:sldLayoutIdLst>
  <p:timing>
    <p:tnLst>
      <p:par>
        <p:cTn id="1" dur="indefinite" restart="never" nodeType="tmRoot"/>
      </p:par>
    </p:tnLst>
  </p:timing>
  <p:hf hdr="0" ftr="0" dt="0"/>
  <p:txStyles>
    <p:titleStyle>
      <a:lvl1pPr algn="l" rtl="0" eaLnBrk="0" fontAlgn="base" hangingPunct="0">
        <a:lnSpc>
          <a:spcPct val="120000"/>
        </a:lnSpc>
        <a:spcBef>
          <a:spcPct val="0"/>
        </a:spcBef>
        <a:spcAft>
          <a:spcPct val="0"/>
        </a:spcAft>
        <a:defRPr sz="2400">
          <a:solidFill>
            <a:srgbClr val="003657"/>
          </a:solidFill>
          <a:latin typeface="+mj-lt"/>
          <a:ea typeface="+mj-ea"/>
          <a:cs typeface="+mj-cs"/>
        </a:defRPr>
      </a:lvl1pPr>
      <a:lvl2pPr algn="l" rtl="0" eaLnBrk="0" fontAlgn="base" hangingPunct="0">
        <a:lnSpc>
          <a:spcPct val="120000"/>
        </a:lnSpc>
        <a:spcBef>
          <a:spcPct val="0"/>
        </a:spcBef>
        <a:spcAft>
          <a:spcPct val="0"/>
        </a:spcAft>
        <a:defRPr sz="2400">
          <a:solidFill>
            <a:srgbClr val="003657"/>
          </a:solidFill>
          <a:latin typeface="TrebuchetMS" charset="0"/>
        </a:defRPr>
      </a:lvl2pPr>
      <a:lvl3pPr algn="l" rtl="0" eaLnBrk="0" fontAlgn="base" hangingPunct="0">
        <a:lnSpc>
          <a:spcPct val="120000"/>
        </a:lnSpc>
        <a:spcBef>
          <a:spcPct val="0"/>
        </a:spcBef>
        <a:spcAft>
          <a:spcPct val="0"/>
        </a:spcAft>
        <a:defRPr sz="2400">
          <a:solidFill>
            <a:srgbClr val="003657"/>
          </a:solidFill>
          <a:latin typeface="TrebuchetMS" charset="0"/>
        </a:defRPr>
      </a:lvl3pPr>
      <a:lvl4pPr algn="l" rtl="0" eaLnBrk="0" fontAlgn="base" hangingPunct="0">
        <a:lnSpc>
          <a:spcPct val="120000"/>
        </a:lnSpc>
        <a:spcBef>
          <a:spcPct val="0"/>
        </a:spcBef>
        <a:spcAft>
          <a:spcPct val="0"/>
        </a:spcAft>
        <a:defRPr sz="2400">
          <a:solidFill>
            <a:srgbClr val="003657"/>
          </a:solidFill>
          <a:latin typeface="TrebuchetMS" charset="0"/>
        </a:defRPr>
      </a:lvl4pPr>
      <a:lvl5pPr algn="l" rtl="0" eaLnBrk="0" fontAlgn="base" hangingPunct="0">
        <a:lnSpc>
          <a:spcPct val="120000"/>
        </a:lnSpc>
        <a:spcBef>
          <a:spcPct val="0"/>
        </a:spcBef>
        <a:spcAft>
          <a:spcPct val="0"/>
        </a:spcAft>
        <a:defRPr sz="2400">
          <a:solidFill>
            <a:srgbClr val="003657"/>
          </a:solidFill>
          <a:latin typeface="TrebuchetMS" charset="0"/>
        </a:defRPr>
      </a:lvl5pPr>
      <a:lvl6pPr marL="457200" algn="l" rtl="0" eaLnBrk="0" fontAlgn="base" hangingPunct="0">
        <a:lnSpc>
          <a:spcPct val="120000"/>
        </a:lnSpc>
        <a:spcBef>
          <a:spcPct val="0"/>
        </a:spcBef>
        <a:spcAft>
          <a:spcPct val="0"/>
        </a:spcAft>
        <a:defRPr sz="2400">
          <a:solidFill>
            <a:srgbClr val="003657"/>
          </a:solidFill>
          <a:latin typeface="TrebuchetMS" charset="0"/>
        </a:defRPr>
      </a:lvl6pPr>
      <a:lvl7pPr marL="914400" algn="l" rtl="0" eaLnBrk="0" fontAlgn="base" hangingPunct="0">
        <a:lnSpc>
          <a:spcPct val="120000"/>
        </a:lnSpc>
        <a:spcBef>
          <a:spcPct val="0"/>
        </a:spcBef>
        <a:spcAft>
          <a:spcPct val="0"/>
        </a:spcAft>
        <a:defRPr sz="2400">
          <a:solidFill>
            <a:srgbClr val="003657"/>
          </a:solidFill>
          <a:latin typeface="TrebuchetMS" charset="0"/>
        </a:defRPr>
      </a:lvl7pPr>
      <a:lvl8pPr marL="1371600" algn="l" rtl="0" eaLnBrk="0" fontAlgn="base" hangingPunct="0">
        <a:lnSpc>
          <a:spcPct val="120000"/>
        </a:lnSpc>
        <a:spcBef>
          <a:spcPct val="0"/>
        </a:spcBef>
        <a:spcAft>
          <a:spcPct val="0"/>
        </a:spcAft>
        <a:defRPr sz="2400">
          <a:solidFill>
            <a:srgbClr val="003657"/>
          </a:solidFill>
          <a:latin typeface="TrebuchetMS" charset="0"/>
        </a:defRPr>
      </a:lvl8pPr>
      <a:lvl9pPr marL="1828800" algn="l" rtl="0" eaLnBrk="0" fontAlgn="base" hangingPunct="0">
        <a:lnSpc>
          <a:spcPct val="120000"/>
        </a:lnSpc>
        <a:spcBef>
          <a:spcPct val="0"/>
        </a:spcBef>
        <a:spcAft>
          <a:spcPct val="0"/>
        </a:spcAft>
        <a:defRPr sz="2400">
          <a:solidFill>
            <a:srgbClr val="003657"/>
          </a:solidFill>
          <a:latin typeface="TrebuchetMS" charset="0"/>
        </a:defRPr>
      </a:lvl9pPr>
    </p:titleStyle>
    <p:bodyStyle>
      <a:lvl1pPr marL="342900" indent="-342900" algn="l" rtl="0" fontAlgn="base">
        <a:spcBef>
          <a:spcPct val="20000"/>
        </a:spcBef>
        <a:spcAft>
          <a:spcPct val="0"/>
        </a:spcAft>
        <a:buFont typeface="Wingdings" pitchFamily="2" charset="2"/>
        <a:buChar char="§"/>
        <a:defRPr>
          <a:solidFill>
            <a:srgbClr val="666666"/>
          </a:solidFill>
          <a:latin typeface="+mn-lt"/>
          <a:ea typeface="+mn-ea"/>
          <a:cs typeface="+mn-cs"/>
        </a:defRPr>
      </a:lvl1pPr>
      <a:lvl2pPr marL="742950" indent="-285750" algn="l" rtl="0" fontAlgn="base">
        <a:spcBef>
          <a:spcPct val="20000"/>
        </a:spcBef>
        <a:spcAft>
          <a:spcPct val="0"/>
        </a:spcAft>
        <a:buChar char="-"/>
        <a:defRPr>
          <a:solidFill>
            <a:srgbClr val="666666"/>
          </a:solidFill>
          <a:latin typeface="+mn-lt"/>
        </a:defRPr>
      </a:lvl2pPr>
      <a:lvl3pPr marL="1143000" indent="-228600" algn="l" rtl="0" fontAlgn="base">
        <a:spcBef>
          <a:spcPct val="20000"/>
        </a:spcBef>
        <a:spcAft>
          <a:spcPct val="0"/>
        </a:spcAft>
        <a:buChar char="-"/>
        <a:defRPr>
          <a:solidFill>
            <a:srgbClr val="666666"/>
          </a:solidFill>
          <a:latin typeface="+mn-lt"/>
        </a:defRPr>
      </a:lvl3pPr>
      <a:lvl4pPr marL="1600200" indent="-228600" algn="l" rtl="0" fontAlgn="base">
        <a:spcBef>
          <a:spcPct val="20000"/>
        </a:spcBef>
        <a:spcAft>
          <a:spcPct val="0"/>
        </a:spcAft>
        <a:buChar char="-"/>
        <a:defRPr>
          <a:solidFill>
            <a:srgbClr val="666666"/>
          </a:solidFill>
          <a:latin typeface="+mn-lt"/>
        </a:defRPr>
      </a:lvl4pPr>
      <a:lvl5pPr marL="2057400" indent="-228600" algn="l" rtl="0" fontAlgn="base">
        <a:spcBef>
          <a:spcPct val="20000"/>
        </a:spcBef>
        <a:spcAft>
          <a:spcPct val="0"/>
        </a:spcAft>
        <a:buChar char="-"/>
        <a:defRPr>
          <a:solidFill>
            <a:srgbClr val="666666"/>
          </a:solidFill>
          <a:latin typeface="+mn-lt"/>
        </a:defRPr>
      </a:lvl5pPr>
      <a:lvl6pPr marL="2514600" indent="-228600" algn="l" rtl="0" fontAlgn="base">
        <a:spcBef>
          <a:spcPct val="20000"/>
        </a:spcBef>
        <a:spcAft>
          <a:spcPct val="0"/>
        </a:spcAft>
        <a:buChar char="-"/>
        <a:defRPr>
          <a:solidFill>
            <a:srgbClr val="666666"/>
          </a:solidFill>
          <a:latin typeface="+mn-lt"/>
        </a:defRPr>
      </a:lvl6pPr>
      <a:lvl7pPr marL="2971800" indent="-228600" algn="l" rtl="0" fontAlgn="base">
        <a:spcBef>
          <a:spcPct val="20000"/>
        </a:spcBef>
        <a:spcAft>
          <a:spcPct val="0"/>
        </a:spcAft>
        <a:buChar char="-"/>
        <a:defRPr>
          <a:solidFill>
            <a:srgbClr val="666666"/>
          </a:solidFill>
          <a:latin typeface="+mn-lt"/>
        </a:defRPr>
      </a:lvl7pPr>
      <a:lvl8pPr marL="3429000" indent="-228600" algn="l" rtl="0" fontAlgn="base">
        <a:spcBef>
          <a:spcPct val="20000"/>
        </a:spcBef>
        <a:spcAft>
          <a:spcPct val="0"/>
        </a:spcAft>
        <a:buChar char="-"/>
        <a:defRPr>
          <a:solidFill>
            <a:srgbClr val="666666"/>
          </a:solidFill>
          <a:latin typeface="+mn-lt"/>
        </a:defRPr>
      </a:lvl8pPr>
      <a:lvl9pPr marL="3886200" indent="-228600" algn="l" rtl="0" fontAlgn="base">
        <a:spcBef>
          <a:spcPct val="20000"/>
        </a:spcBef>
        <a:spcAft>
          <a:spcPct val="0"/>
        </a:spcAft>
        <a:buChar char="-"/>
        <a:defRPr>
          <a:solidFill>
            <a:srgbClr val="6666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09962"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500" y="190500"/>
            <a:ext cx="8761413" cy="1763713"/>
          </a:xfrm>
          <a:prstGeom prst="rect">
            <a:avLst/>
          </a:prstGeom>
          <a:noFill/>
          <a:extLst>
            <a:ext uri="{909E8E84-426E-40DD-AFC4-6F175D3DCCD1}">
              <a14:hiddenFill xmlns:a14="http://schemas.microsoft.com/office/drawing/2010/main">
                <a:solidFill>
                  <a:srgbClr val="FFFFFF"/>
                </a:solidFill>
              </a14:hiddenFill>
            </a:ext>
          </a:extLst>
        </p:spPr>
      </p:pic>
      <p:sp>
        <p:nvSpPr>
          <p:cNvPr id="509955" name="Line 3"/>
          <p:cNvSpPr>
            <a:spLocks noChangeShapeType="1"/>
          </p:cNvSpPr>
          <p:nvPr/>
        </p:nvSpPr>
        <p:spPr bwMode="auto">
          <a:xfrm>
            <a:off x="190500" y="6553200"/>
            <a:ext cx="7010400" cy="0"/>
          </a:xfrm>
          <a:prstGeom prst="line">
            <a:avLst/>
          </a:prstGeom>
          <a:noFill/>
          <a:ln w="6350">
            <a:solidFill>
              <a:srgbClr val="00589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9956" name="Text Box 4"/>
          <p:cNvSpPr txBox="1">
            <a:spLocks noChangeArrowheads="1"/>
          </p:cNvSpPr>
          <p:nvPr/>
        </p:nvSpPr>
        <p:spPr bwMode="auto">
          <a:xfrm>
            <a:off x="190500" y="6537325"/>
            <a:ext cx="4381500"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36000" rIns="0" bIns="36000">
            <a:spAutoFit/>
          </a:bodyPr>
          <a:lstStyle/>
          <a:p>
            <a:pPr>
              <a:spcBef>
                <a:spcPct val="50000"/>
              </a:spcBef>
            </a:pPr>
            <a:r>
              <a:rPr lang="de-DE" sz="1000">
                <a:solidFill>
                  <a:srgbClr val="003657"/>
                </a:solidFill>
                <a:latin typeface="Arial" pitchFamily="34" charset="0"/>
              </a:rPr>
              <a:t>www.perspectives.cc · info@perspectives.cc</a:t>
            </a:r>
            <a:endParaRPr lang="de-DE">
              <a:solidFill>
                <a:srgbClr val="000000"/>
              </a:solidFill>
              <a:latin typeface="Arial" pitchFamily="34" charset="0"/>
            </a:endParaRPr>
          </a:p>
        </p:txBody>
      </p:sp>
      <p:sp>
        <p:nvSpPr>
          <p:cNvPr id="509958" name="Rectangle 6"/>
          <p:cNvSpPr>
            <a:spLocks noChangeArrowheads="1"/>
          </p:cNvSpPr>
          <p:nvPr/>
        </p:nvSpPr>
        <p:spPr bwMode="auto">
          <a:xfrm>
            <a:off x="1943100" y="1062038"/>
            <a:ext cx="5257800" cy="890587"/>
          </a:xfrm>
          <a:prstGeom prst="rect">
            <a:avLst/>
          </a:prstGeom>
          <a:solidFill>
            <a:schemeClr val="bg1">
              <a:alpha val="8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0"/>
          <a:lstStyle/>
          <a:p>
            <a:pPr>
              <a:lnSpc>
                <a:spcPct val="120000"/>
              </a:lnSpc>
            </a:pPr>
            <a:endParaRPr lang="en-GB">
              <a:solidFill>
                <a:srgbClr val="003657"/>
              </a:solidFill>
              <a:latin typeface="TrebuchetMS" charset="0"/>
            </a:endParaRPr>
          </a:p>
        </p:txBody>
      </p:sp>
      <p:sp>
        <p:nvSpPr>
          <p:cNvPr id="509959" name="Rectangle 7"/>
          <p:cNvSpPr>
            <a:spLocks noGrp="1" noChangeArrowheads="1"/>
          </p:cNvSpPr>
          <p:nvPr>
            <p:ph type="body" idx="1"/>
          </p:nvPr>
        </p:nvSpPr>
        <p:spPr bwMode="auto">
          <a:xfrm>
            <a:off x="611188" y="2060575"/>
            <a:ext cx="7921625" cy="3960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509960" name="Rectangle 8"/>
          <p:cNvSpPr>
            <a:spLocks noGrp="1" noChangeArrowheads="1"/>
          </p:cNvSpPr>
          <p:nvPr>
            <p:ph type="sldNum" sz="quarter" idx="4"/>
          </p:nvPr>
        </p:nvSpPr>
        <p:spPr bwMode="auto">
          <a:xfrm>
            <a:off x="3505200" y="6537325"/>
            <a:ext cx="2133600"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6000" rIns="0" bIns="36000" numCol="1" anchor="t" anchorCtr="0" compatLnSpc="1">
            <a:prstTxWarp prst="textNoShape">
              <a:avLst/>
            </a:prstTxWarp>
            <a:spAutoFit/>
          </a:bodyPr>
          <a:lstStyle>
            <a:lvl1pPr algn="ctr">
              <a:spcBef>
                <a:spcPct val="50000"/>
              </a:spcBef>
              <a:defRPr sz="1000">
                <a:solidFill>
                  <a:srgbClr val="003657"/>
                </a:solidFill>
                <a:latin typeface="+mn-lt"/>
              </a:defRPr>
            </a:lvl1pPr>
          </a:lstStyle>
          <a:p>
            <a:fld id="{CDD8D00D-D27E-489A-A5A1-8A18A14AAC7D}" type="slidenum">
              <a:rPr lang="en-GB"/>
              <a:pPr/>
              <a:t>‹#›</a:t>
            </a:fld>
            <a:endParaRPr lang="en-GB"/>
          </a:p>
        </p:txBody>
      </p:sp>
      <p:sp>
        <p:nvSpPr>
          <p:cNvPr id="509961" name="Rectangle 9"/>
          <p:cNvSpPr>
            <a:spLocks noGrp="1" noChangeArrowheads="1"/>
          </p:cNvSpPr>
          <p:nvPr>
            <p:ph type="title"/>
          </p:nvPr>
        </p:nvSpPr>
        <p:spPr bwMode="auto">
          <a:xfrm>
            <a:off x="1943100" y="1089025"/>
            <a:ext cx="5257800" cy="827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ctr" anchorCtr="0" compatLnSpc="1">
            <a:prstTxWarp prst="textNoShape">
              <a:avLst/>
            </a:prstTxWarp>
          </a:bodyPr>
          <a:lstStyle/>
          <a:p>
            <a:pPr lvl="0"/>
            <a:r>
              <a:rPr lang="de-DE" smtClean="0"/>
              <a:t>Beispielseite für wenig Fließtext (Textgröße groß)</a:t>
            </a:r>
          </a:p>
        </p:txBody>
      </p:sp>
      <p:pic>
        <p:nvPicPr>
          <p:cNvPr id="10" name="Picture 7"/>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7300913" y="6088062"/>
            <a:ext cx="1652587"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42" r:id="rId1"/>
    <p:sldLayoutId id="2147483744" r:id="rId2"/>
    <p:sldLayoutId id="2147483746" r:id="rId3"/>
  </p:sldLayoutIdLst>
  <p:timing>
    <p:tnLst>
      <p:par>
        <p:cTn id="1" dur="indefinite" restart="never" nodeType="tmRoot"/>
      </p:par>
    </p:tnLst>
  </p:timing>
  <p:hf hdr="0" ftr="0" dt="0"/>
  <p:txStyles>
    <p:titleStyle>
      <a:lvl1pPr algn="l" rtl="0" eaLnBrk="0" fontAlgn="base" hangingPunct="0">
        <a:lnSpc>
          <a:spcPct val="120000"/>
        </a:lnSpc>
        <a:spcBef>
          <a:spcPct val="0"/>
        </a:spcBef>
        <a:spcAft>
          <a:spcPct val="0"/>
        </a:spcAft>
        <a:defRPr sz="2400">
          <a:solidFill>
            <a:srgbClr val="003657"/>
          </a:solidFill>
          <a:latin typeface="+mj-lt"/>
          <a:ea typeface="+mj-ea"/>
          <a:cs typeface="+mj-cs"/>
        </a:defRPr>
      </a:lvl1pPr>
      <a:lvl2pPr algn="l" rtl="0" eaLnBrk="0" fontAlgn="base" hangingPunct="0">
        <a:lnSpc>
          <a:spcPct val="120000"/>
        </a:lnSpc>
        <a:spcBef>
          <a:spcPct val="0"/>
        </a:spcBef>
        <a:spcAft>
          <a:spcPct val="0"/>
        </a:spcAft>
        <a:defRPr sz="2400">
          <a:solidFill>
            <a:srgbClr val="003657"/>
          </a:solidFill>
          <a:latin typeface="TrebuchetMS" charset="0"/>
        </a:defRPr>
      </a:lvl2pPr>
      <a:lvl3pPr algn="l" rtl="0" eaLnBrk="0" fontAlgn="base" hangingPunct="0">
        <a:lnSpc>
          <a:spcPct val="120000"/>
        </a:lnSpc>
        <a:spcBef>
          <a:spcPct val="0"/>
        </a:spcBef>
        <a:spcAft>
          <a:spcPct val="0"/>
        </a:spcAft>
        <a:defRPr sz="2400">
          <a:solidFill>
            <a:srgbClr val="003657"/>
          </a:solidFill>
          <a:latin typeface="TrebuchetMS" charset="0"/>
        </a:defRPr>
      </a:lvl3pPr>
      <a:lvl4pPr algn="l" rtl="0" eaLnBrk="0" fontAlgn="base" hangingPunct="0">
        <a:lnSpc>
          <a:spcPct val="120000"/>
        </a:lnSpc>
        <a:spcBef>
          <a:spcPct val="0"/>
        </a:spcBef>
        <a:spcAft>
          <a:spcPct val="0"/>
        </a:spcAft>
        <a:defRPr sz="2400">
          <a:solidFill>
            <a:srgbClr val="003657"/>
          </a:solidFill>
          <a:latin typeface="TrebuchetMS" charset="0"/>
        </a:defRPr>
      </a:lvl4pPr>
      <a:lvl5pPr algn="l" rtl="0" eaLnBrk="0" fontAlgn="base" hangingPunct="0">
        <a:lnSpc>
          <a:spcPct val="120000"/>
        </a:lnSpc>
        <a:spcBef>
          <a:spcPct val="0"/>
        </a:spcBef>
        <a:spcAft>
          <a:spcPct val="0"/>
        </a:spcAft>
        <a:defRPr sz="2400">
          <a:solidFill>
            <a:srgbClr val="003657"/>
          </a:solidFill>
          <a:latin typeface="TrebuchetMS" charset="0"/>
        </a:defRPr>
      </a:lvl5pPr>
      <a:lvl6pPr marL="457200" algn="l" rtl="0" eaLnBrk="0" fontAlgn="base" hangingPunct="0">
        <a:lnSpc>
          <a:spcPct val="120000"/>
        </a:lnSpc>
        <a:spcBef>
          <a:spcPct val="0"/>
        </a:spcBef>
        <a:spcAft>
          <a:spcPct val="0"/>
        </a:spcAft>
        <a:defRPr sz="2400">
          <a:solidFill>
            <a:srgbClr val="003657"/>
          </a:solidFill>
          <a:latin typeface="TrebuchetMS" charset="0"/>
        </a:defRPr>
      </a:lvl6pPr>
      <a:lvl7pPr marL="914400" algn="l" rtl="0" eaLnBrk="0" fontAlgn="base" hangingPunct="0">
        <a:lnSpc>
          <a:spcPct val="120000"/>
        </a:lnSpc>
        <a:spcBef>
          <a:spcPct val="0"/>
        </a:spcBef>
        <a:spcAft>
          <a:spcPct val="0"/>
        </a:spcAft>
        <a:defRPr sz="2400">
          <a:solidFill>
            <a:srgbClr val="003657"/>
          </a:solidFill>
          <a:latin typeface="TrebuchetMS" charset="0"/>
        </a:defRPr>
      </a:lvl7pPr>
      <a:lvl8pPr marL="1371600" algn="l" rtl="0" eaLnBrk="0" fontAlgn="base" hangingPunct="0">
        <a:lnSpc>
          <a:spcPct val="120000"/>
        </a:lnSpc>
        <a:spcBef>
          <a:spcPct val="0"/>
        </a:spcBef>
        <a:spcAft>
          <a:spcPct val="0"/>
        </a:spcAft>
        <a:defRPr sz="2400">
          <a:solidFill>
            <a:srgbClr val="003657"/>
          </a:solidFill>
          <a:latin typeface="TrebuchetMS" charset="0"/>
        </a:defRPr>
      </a:lvl8pPr>
      <a:lvl9pPr marL="1828800" algn="l" rtl="0" eaLnBrk="0" fontAlgn="base" hangingPunct="0">
        <a:lnSpc>
          <a:spcPct val="120000"/>
        </a:lnSpc>
        <a:spcBef>
          <a:spcPct val="0"/>
        </a:spcBef>
        <a:spcAft>
          <a:spcPct val="0"/>
        </a:spcAft>
        <a:defRPr sz="2400">
          <a:solidFill>
            <a:srgbClr val="003657"/>
          </a:solidFill>
          <a:latin typeface="TrebuchetMS" charset="0"/>
        </a:defRPr>
      </a:lvl9pPr>
    </p:titleStyle>
    <p:bodyStyle>
      <a:lvl1pPr marL="342900" indent="-342900" algn="l" rtl="0" fontAlgn="base">
        <a:spcBef>
          <a:spcPct val="20000"/>
        </a:spcBef>
        <a:spcAft>
          <a:spcPct val="0"/>
        </a:spcAft>
        <a:buFont typeface="Wingdings" pitchFamily="2" charset="2"/>
        <a:buChar char="§"/>
        <a:defRPr>
          <a:solidFill>
            <a:srgbClr val="666666"/>
          </a:solidFill>
          <a:latin typeface="+mn-lt"/>
          <a:ea typeface="+mn-ea"/>
          <a:cs typeface="+mn-cs"/>
        </a:defRPr>
      </a:lvl1pPr>
      <a:lvl2pPr marL="742950" indent="-285750" algn="l" rtl="0" fontAlgn="base">
        <a:spcBef>
          <a:spcPct val="20000"/>
        </a:spcBef>
        <a:spcAft>
          <a:spcPct val="0"/>
        </a:spcAft>
        <a:buChar char="-"/>
        <a:defRPr>
          <a:solidFill>
            <a:srgbClr val="666666"/>
          </a:solidFill>
          <a:latin typeface="+mn-lt"/>
        </a:defRPr>
      </a:lvl2pPr>
      <a:lvl3pPr marL="1143000" indent="-228600" algn="l" rtl="0" fontAlgn="base">
        <a:spcBef>
          <a:spcPct val="20000"/>
        </a:spcBef>
        <a:spcAft>
          <a:spcPct val="0"/>
        </a:spcAft>
        <a:buChar char="-"/>
        <a:defRPr>
          <a:solidFill>
            <a:srgbClr val="666666"/>
          </a:solidFill>
          <a:latin typeface="+mn-lt"/>
        </a:defRPr>
      </a:lvl3pPr>
      <a:lvl4pPr marL="1600200" indent="-228600" algn="l" rtl="0" fontAlgn="base">
        <a:spcBef>
          <a:spcPct val="20000"/>
        </a:spcBef>
        <a:spcAft>
          <a:spcPct val="0"/>
        </a:spcAft>
        <a:buChar char="-"/>
        <a:defRPr>
          <a:solidFill>
            <a:srgbClr val="666666"/>
          </a:solidFill>
          <a:latin typeface="+mn-lt"/>
        </a:defRPr>
      </a:lvl4pPr>
      <a:lvl5pPr marL="2057400" indent="-228600" algn="l" rtl="0" fontAlgn="base">
        <a:spcBef>
          <a:spcPct val="20000"/>
        </a:spcBef>
        <a:spcAft>
          <a:spcPct val="0"/>
        </a:spcAft>
        <a:buChar char="-"/>
        <a:defRPr>
          <a:solidFill>
            <a:srgbClr val="666666"/>
          </a:solidFill>
          <a:latin typeface="+mn-lt"/>
        </a:defRPr>
      </a:lvl5pPr>
      <a:lvl6pPr marL="2514600" indent="-228600" algn="l" rtl="0" fontAlgn="base">
        <a:spcBef>
          <a:spcPct val="20000"/>
        </a:spcBef>
        <a:spcAft>
          <a:spcPct val="0"/>
        </a:spcAft>
        <a:buChar char="-"/>
        <a:defRPr>
          <a:solidFill>
            <a:srgbClr val="666666"/>
          </a:solidFill>
          <a:latin typeface="+mn-lt"/>
        </a:defRPr>
      </a:lvl6pPr>
      <a:lvl7pPr marL="2971800" indent="-228600" algn="l" rtl="0" fontAlgn="base">
        <a:spcBef>
          <a:spcPct val="20000"/>
        </a:spcBef>
        <a:spcAft>
          <a:spcPct val="0"/>
        </a:spcAft>
        <a:buChar char="-"/>
        <a:defRPr>
          <a:solidFill>
            <a:srgbClr val="666666"/>
          </a:solidFill>
          <a:latin typeface="+mn-lt"/>
        </a:defRPr>
      </a:lvl7pPr>
      <a:lvl8pPr marL="3429000" indent="-228600" algn="l" rtl="0" fontAlgn="base">
        <a:spcBef>
          <a:spcPct val="20000"/>
        </a:spcBef>
        <a:spcAft>
          <a:spcPct val="0"/>
        </a:spcAft>
        <a:buChar char="-"/>
        <a:defRPr>
          <a:solidFill>
            <a:srgbClr val="666666"/>
          </a:solidFill>
          <a:latin typeface="+mn-lt"/>
        </a:defRPr>
      </a:lvl8pPr>
      <a:lvl9pPr marL="3886200" indent="-228600" algn="l" rtl="0" fontAlgn="base">
        <a:spcBef>
          <a:spcPct val="20000"/>
        </a:spcBef>
        <a:spcAft>
          <a:spcPct val="0"/>
        </a:spcAft>
        <a:buChar char="-"/>
        <a:defRPr>
          <a:solidFill>
            <a:srgbClr val="6666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12010"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500" y="190500"/>
            <a:ext cx="8761413" cy="1763713"/>
          </a:xfrm>
          <a:prstGeom prst="rect">
            <a:avLst/>
          </a:prstGeom>
          <a:noFill/>
          <a:extLst>
            <a:ext uri="{909E8E84-426E-40DD-AFC4-6F175D3DCCD1}">
              <a14:hiddenFill xmlns:a14="http://schemas.microsoft.com/office/drawing/2010/main">
                <a:solidFill>
                  <a:srgbClr val="FFFFFF"/>
                </a:solidFill>
              </a14:hiddenFill>
            </a:ext>
          </a:extLst>
        </p:spPr>
      </p:pic>
      <p:sp>
        <p:nvSpPr>
          <p:cNvPr id="512003" name="Line 3"/>
          <p:cNvSpPr>
            <a:spLocks noChangeShapeType="1"/>
          </p:cNvSpPr>
          <p:nvPr/>
        </p:nvSpPr>
        <p:spPr bwMode="auto">
          <a:xfrm>
            <a:off x="190500" y="6553200"/>
            <a:ext cx="7010400" cy="0"/>
          </a:xfrm>
          <a:prstGeom prst="line">
            <a:avLst/>
          </a:prstGeom>
          <a:noFill/>
          <a:ln w="6350">
            <a:solidFill>
              <a:srgbClr val="00589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12004" name="Text Box 4"/>
          <p:cNvSpPr txBox="1">
            <a:spLocks noChangeArrowheads="1"/>
          </p:cNvSpPr>
          <p:nvPr/>
        </p:nvSpPr>
        <p:spPr bwMode="auto">
          <a:xfrm>
            <a:off x="190500" y="6537325"/>
            <a:ext cx="4381500"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36000" rIns="0" bIns="36000">
            <a:spAutoFit/>
          </a:bodyPr>
          <a:lstStyle/>
          <a:p>
            <a:pPr>
              <a:spcBef>
                <a:spcPct val="50000"/>
              </a:spcBef>
            </a:pPr>
            <a:r>
              <a:rPr lang="de-DE" sz="1000">
                <a:solidFill>
                  <a:srgbClr val="003657"/>
                </a:solidFill>
                <a:latin typeface="Arial" pitchFamily="34" charset="0"/>
              </a:rPr>
              <a:t>www.perspectives.cc · info@perspectives.cc</a:t>
            </a:r>
            <a:endParaRPr lang="de-DE">
              <a:solidFill>
                <a:srgbClr val="000000"/>
              </a:solidFill>
              <a:latin typeface="Arial" pitchFamily="34" charset="0"/>
            </a:endParaRPr>
          </a:p>
        </p:txBody>
      </p:sp>
      <p:sp>
        <p:nvSpPr>
          <p:cNvPr id="512006" name="Rectangle 6"/>
          <p:cNvSpPr>
            <a:spLocks noChangeArrowheads="1"/>
          </p:cNvSpPr>
          <p:nvPr/>
        </p:nvSpPr>
        <p:spPr bwMode="auto">
          <a:xfrm>
            <a:off x="1943100" y="1062038"/>
            <a:ext cx="5257800" cy="890587"/>
          </a:xfrm>
          <a:prstGeom prst="rect">
            <a:avLst/>
          </a:prstGeom>
          <a:solidFill>
            <a:schemeClr val="bg1">
              <a:alpha val="8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0"/>
          <a:lstStyle/>
          <a:p>
            <a:pPr>
              <a:lnSpc>
                <a:spcPct val="120000"/>
              </a:lnSpc>
            </a:pPr>
            <a:endParaRPr lang="en-GB">
              <a:solidFill>
                <a:srgbClr val="003657"/>
              </a:solidFill>
              <a:latin typeface="TrebuchetMS" charset="0"/>
            </a:endParaRPr>
          </a:p>
        </p:txBody>
      </p:sp>
      <p:sp>
        <p:nvSpPr>
          <p:cNvPr id="512007" name="Rectangle 7"/>
          <p:cNvSpPr>
            <a:spLocks noGrp="1" noChangeArrowheads="1"/>
          </p:cNvSpPr>
          <p:nvPr>
            <p:ph type="body" idx="1"/>
          </p:nvPr>
        </p:nvSpPr>
        <p:spPr bwMode="auto">
          <a:xfrm>
            <a:off x="611188" y="2060575"/>
            <a:ext cx="7921625" cy="3960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512008" name="Rectangle 8"/>
          <p:cNvSpPr>
            <a:spLocks noGrp="1" noChangeArrowheads="1"/>
          </p:cNvSpPr>
          <p:nvPr>
            <p:ph type="sldNum" sz="quarter" idx="4"/>
          </p:nvPr>
        </p:nvSpPr>
        <p:spPr bwMode="auto">
          <a:xfrm>
            <a:off x="3505200" y="6537325"/>
            <a:ext cx="2133600"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6000" rIns="0" bIns="36000" numCol="1" anchor="t" anchorCtr="0" compatLnSpc="1">
            <a:prstTxWarp prst="textNoShape">
              <a:avLst/>
            </a:prstTxWarp>
            <a:spAutoFit/>
          </a:bodyPr>
          <a:lstStyle>
            <a:lvl1pPr algn="ctr">
              <a:spcBef>
                <a:spcPct val="50000"/>
              </a:spcBef>
              <a:defRPr sz="1000">
                <a:solidFill>
                  <a:srgbClr val="003657"/>
                </a:solidFill>
                <a:latin typeface="+mn-lt"/>
              </a:defRPr>
            </a:lvl1pPr>
          </a:lstStyle>
          <a:p>
            <a:fld id="{CAB31496-A1E8-4B1F-99F2-2FE8206154DC}" type="slidenum">
              <a:rPr lang="en-GB"/>
              <a:pPr/>
              <a:t>‹#›</a:t>
            </a:fld>
            <a:endParaRPr lang="en-GB"/>
          </a:p>
        </p:txBody>
      </p:sp>
      <p:sp>
        <p:nvSpPr>
          <p:cNvPr id="512009" name="Rectangle 9"/>
          <p:cNvSpPr>
            <a:spLocks noGrp="1" noChangeArrowheads="1"/>
          </p:cNvSpPr>
          <p:nvPr>
            <p:ph type="title"/>
          </p:nvPr>
        </p:nvSpPr>
        <p:spPr bwMode="auto">
          <a:xfrm>
            <a:off x="1943100" y="1089025"/>
            <a:ext cx="5257800" cy="827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ctr" anchorCtr="0" compatLnSpc="1">
            <a:prstTxWarp prst="textNoShape">
              <a:avLst/>
            </a:prstTxWarp>
          </a:bodyPr>
          <a:lstStyle/>
          <a:p>
            <a:pPr lvl="0"/>
            <a:r>
              <a:rPr lang="de-DE" smtClean="0"/>
              <a:t>Beispielseite für wenig Fließtext (Textgröße groß)</a:t>
            </a:r>
          </a:p>
        </p:txBody>
      </p:sp>
      <p:pic>
        <p:nvPicPr>
          <p:cNvPr id="10" name="Picture 7"/>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7300913" y="6088062"/>
            <a:ext cx="1652587"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53" r:id="rId1"/>
    <p:sldLayoutId id="2147483755" r:id="rId2"/>
    <p:sldLayoutId id="2147483757" r:id="rId3"/>
  </p:sldLayoutIdLst>
  <p:timing>
    <p:tnLst>
      <p:par>
        <p:cTn id="1" dur="indefinite" restart="never" nodeType="tmRoot"/>
      </p:par>
    </p:tnLst>
  </p:timing>
  <p:hf hdr="0" ftr="0" dt="0"/>
  <p:txStyles>
    <p:titleStyle>
      <a:lvl1pPr algn="l" rtl="0" eaLnBrk="0" fontAlgn="base" hangingPunct="0">
        <a:lnSpc>
          <a:spcPct val="120000"/>
        </a:lnSpc>
        <a:spcBef>
          <a:spcPct val="0"/>
        </a:spcBef>
        <a:spcAft>
          <a:spcPct val="0"/>
        </a:spcAft>
        <a:defRPr sz="2400">
          <a:solidFill>
            <a:srgbClr val="003657"/>
          </a:solidFill>
          <a:latin typeface="+mj-lt"/>
          <a:ea typeface="+mj-ea"/>
          <a:cs typeface="+mj-cs"/>
        </a:defRPr>
      </a:lvl1pPr>
      <a:lvl2pPr algn="l" rtl="0" eaLnBrk="0" fontAlgn="base" hangingPunct="0">
        <a:lnSpc>
          <a:spcPct val="120000"/>
        </a:lnSpc>
        <a:spcBef>
          <a:spcPct val="0"/>
        </a:spcBef>
        <a:spcAft>
          <a:spcPct val="0"/>
        </a:spcAft>
        <a:defRPr sz="2400">
          <a:solidFill>
            <a:srgbClr val="003657"/>
          </a:solidFill>
          <a:latin typeface="TrebuchetMS" charset="0"/>
        </a:defRPr>
      </a:lvl2pPr>
      <a:lvl3pPr algn="l" rtl="0" eaLnBrk="0" fontAlgn="base" hangingPunct="0">
        <a:lnSpc>
          <a:spcPct val="120000"/>
        </a:lnSpc>
        <a:spcBef>
          <a:spcPct val="0"/>
        </a:spcBef>
        <a:spcAft>
          <a:spcPct val="0"/>
        </a:spcAft>
        <a:defRPr sz="2400">
          <a:solidFill>
            <a:srgbClr val="003657"/>
          </a:solidFill>
          <a:latin typeface="TrebuchetMS" charset="0"/>
        </a:defRPr>
      </a:lvl3pPr>
      <a:lvl4pPr algn="l" rtl="0" eaLnBrk="0" fontAlgn="base" hangingPunct="0">
        <a:lnSpc>
          <a:spcPct val="120000"/>
        </a:lnSpc>
        <a:spcBef>
          <a:spcPct val="0"/>
        </a:spcBef>
        <a:spcAft>
          <a:spcPct val="0"/>
        </a:spcAft>
        <a:defRPr sz="2400">
          <a:solidFill>
            <a:srgbClr val="003657"/>
          </a:solidFill>
          <a:latin typeface="TrebuchetMS" charset="0"/>
        </a:defRPr>
      </a:lvl4pPr>
      <a:lvl5pPr algn="l" rtl="0" eaLnBrk="0" fontAlgn="base" hangingPunct="0">
        <a:lnSpc>
          <a:spcPct val="120000"/>
        </a:lnSpc>
        <a:spcBef>
          <a:spcPct val="0"/>
        </a:spcBef>
        <a:spcAft>
          <a:spcPct val="0"/>
        </a:spcAft>
        <a:defRPr sz="2400">
          <a:solidFill>
            <a:srgbClr val="003657"/>
          </a:solidFill>
          <a:latin typeface="TrebuchetMS" charset="0"/>
        </a:defRPr>
      </a:lvl5pPr>
      <a:lvl6pPr marL="457200" algn="l" rtl="0" eaLnBrk="0" fontAlgn="base" hangingPunct="0">
        <a:lnSpc>
          <a:spcPct val="120000"/>
        </a:lnSpc>
        <a:spcBef>
          <a:spcPct val="0"/>
        </a:spcBef>
        <a:spcAft>
          <a:spcPct val="0"/>
        </a:spcAft>
        <a:defRPr sz="2400">
          <a:solidFill>
            <a:srgbClr val="003657"/>
          </a:solidFill>
          <a:latin typeface="TrebuchetMS" charset="0"/>
        </a:defRPr>
      </a:lvl6pPr>
      <a:lvl7pPr marL="914400" algn="l" rtl="0" eaLnBrk="0" fontAlgn="base" hangingPunct="0">
        <a:lnSpc>
          <a:spcPct val="120000"/>
        </a:lnSpc>
        <a:spcBef>
          <a:spcPct val="0"/>
        </a:spcBef>
        <a:spcAft>
          <a:spcPct val="0"/>
        </a:spcAft>
        <a:defRPr sz="2400">
          <a:solidFill>
            <a:srgbClr val="003657"/>
          </a:solidFill>
          <a:latin typeface="TrebuchetMS" charset="0"/>
        </a:defRPr>
      </a:lvl7pPr>
      <a:lvl8pPr marL="1371600" algn="l" rtl="0" eaLnBrk="0" fontAlgn="base" hangingPunct="0">
        <a:lnSpc>
          <a:spcPct val="120000"/>
        </a:lnSpc>
        <a:spcBef>
          <a:spcPct val="0"/>
        </a:spcBef>
        <a:spcAft>
          <a:spcPct val="0"/>
        </a:spcAft>
        <a:defRPr sz="2400">
          <a:solidFill>
            <a:srgbClr val="003657"/>
          </a:solidFill>
          <a:latin typeface="TrebuchetMS" charset="0"/>
        </a:defRPr>
      </a:lvl8pPr>
      <a:lvl9pPr marL="1828800" algn="l" rtl="0" eaLnBrk="0" fontAlgn="base" hangingPunct="0">
        <a:lnSpc>
          <a:spcPct val="120000"/>
        </a:lnSpc>
        <a:spcBef>
          <a:spcPct val="0"/>
        </a:spcBef>
        <a:spcAft>
          <a:spcPct val="0"/>
        </a:spcAft>
        <a:defRPr sz="2400">
          <a:solidFill>
            <a:srgbClr val="003657"/>
          </a:solidFill>
          <a:latin typeface="TrebuchetMS" charset="0"/>
        </a:defRPr>
      </a:lvl9pPr>
    </p:titleStyle>
    <p:bodyStyle>
      <a:lvl1pPr marL="342900" indent="-342900" algn="l" rtl="0" fontAlgn="base">
        <a:spcBef>
          <a:spcPct val="20000"/>
        </a:spcBef>
        <a:spcAft>
          <a:spcPct val="0"/>
        </a:spcAft>
        <a:buFont typeface="Wingdings" pitchFamily="2" charset="2"/>
        <a:buChar char="§"/>
        <a:defRPr>
          <a:solidFill>
            <a:srgbClr val="666666"/>
          </a:solidFill>
          <a:latin typeface="+mn-lt"/>
          <a:ea typeface="+mn-ea"/>
          <a:cs typeface="+mn-cs"/>
        </a:defRPr>
      </a:lvl1pPr>
      <a:lvl2pPr marL="742950" indent="-285750" algn="l" rtl="0" fontAlgn="base">
        <a:spcBef>
          <a:spcPct val="20000"/>
        </a:spcBef>
        <a:spcAft>
          <a:spcPct val="0"/>
        </a:spcAft>
        <a:buChar char="-"/>
        <a:defRPr>
          <a:solidFill>
            <a:srgbClr val="666666"/>
          </a:solidFill>
          <a:latin typeface="+mn-lt"/>
        </a:defRPr>
      </a:lvl2pPr>
      <a:lvl3pPr marL="1143000" indent="-228600" algn="l" rtl="0" fontAlgn="base">
        <a:spcBef>
          <a:spcPct val="20000"/>
        </a:spcBef>
        <a:spcAft>
          <a:spcPct val="0"/>
        </a:spcAft>
        <a:buChar char="-"/>
        <a:defRPr>
          <a:solidFill>
            <a:srgbClr val="666666"/>
          </a:solidFill>
          <a:latin typeface="+mn-lt"/>
        </a:defRPr>
      </a:lvl3pPr>
      <a:lvl4pPr marL="1600200" indent="-228600" algn="l" rtl="0" fontAlgn="base">
        <a:spcBef>
          <a:spcPct val="20000"/>
        </a:spcBef>
        <a:spcAft>
          <a:spcPct val="0"/>
        </a:spcAft>
        <a:buChar char="-"/>
        <a:defRPr>
          <a:solidFill>
            <a:srgbClr val="666666"/>
          </a:solidFill>
          <a:latin typeface="+mn-lt"/>
        </a:defRPr>
      </a:lvl4pPr>
      <a:lvl5pPr marL="2057400" indent="-228600" algn="l" rtl="0" fontAlgn="base">
        <a:spcBef>
          <a:spcPct val="20000"/>
        </a:spcBef>
        <a:spcAft>
          <a:spcPct val="0"/>
        </a:spcAft>
        <a:buChar char="-"/>
        <a:defRPr>
          <a:solidFill>
            <a:srgbClr val="666666"/>
          </a:solidFill>
          <a:latin typeface="+mn-lt"/>
        </a:defRPr>
      </a:lvl5pPr>
      <a:lvl6pPr marL="2514600" indent="-228600" algn="l" rtl="0" fontAlgn="base">
        <a:spcBef>
          <a:spcPct val="20000"/>
        </a:spcBef>
        <a:spcAft>
          <a:spcPct val="0"/>
        </a:spcAft>
        <a:buChar char="-"/>
        <a:defRPr>
          <a:solidFill>
            <a:srgbClr val="666666"/>
          </a:solidFill>
          <a:latin typeface="+mn-lt"/>
        </a:defRPr>
      </a:lvl6pPr>
      <a:lvl7pPr marL="2971800" indent="-228600" algn="l" rtl="0" fontAlgn="base">
        <a:spcBef>
          <a:spcPct val="20000"/>
        </a:spcBef>
        <a:spcAft>
          <a:spcPct val="0"/>
        </a:spcAft>
        <a:buChar char="-"/>
        <a:defRPr>
          <a:solidFill>
            <a:srgbClr val="666666"/>
          </a:solidFill>
          <a:latin typeface="+mn-lt"/>
        </a:defRPr>
      </a:lvl7pPr>
      <a:lvl8pPr marL="3429000" indent="-228600" algn="l" rtl="0" fontAlgn="base">
        <a:spcBef>
          <a:spcPct val="20000"/>
        </a:spcBef>
        <a:spcAft>
          <a:spcPct val="0"/>
        </a:spcAft>
        <a:buChar char="-"/>
        <a:defRPr>
          <a:solidFill>
            <a:srgbClr val="666666"/>
          </a:solidFill>
          <a:latin typeface="+mn-lt"/>
        </a:defRPr>
      </a:lvl8pPr>
      <a:lvl9pPr marL="3886200" indent="-228600" algn="l" rtl="0" fontAlgn="base">
        <a:spcBef>
          <a:spcPct val="20000"/>
        </a:spcBef>
        <a:spcAft>
          <a:spcPct val="0"/>
        </a:spcAft>
        <a:buChar char="-"/>
        <a:defRPr>
          <a:solidFill>
            <a:srgbClr val="6666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541" name="Rectangle 5"/>
          <p:cNvSpPr>
            <a:spLocks noGrp="1" noChangeArrowheads="1"/>
          </p:cNvSpPr>
          <p:nvPr>
            <p:ph type="title"/>
          </p:nvPr>
        </p:nvSpPr>
        <p:spPr/>
        <p:txBody>
          <a:bodyPr/>
          <a:lstStyle/>
          <a:p>
            <a:r>
              <a:rPr lang="en-US" dirty="0" smtClean="0"/>
              <a:t/>
            </a:r>
            <a:br>
              <a:rPr lang="en-US" dirty="0" smtClean="0"/>
            </a:br>
            <a:r>
              <a:rPr lang="en-US" sz="3200" dirty="0" smtClean="0"/>
              <a:t>Standardized baselines</a:t>
            </a:r>
            <a:r>
              <a:rPr lang="en-US" dirty="0" smtClean="0"/>
              <a:t/>
            </a:r>
            <a:br>
              <a:rPr lang="en-US" dirty="0" smtClean="0"/>
            </a:br>
            <a:endParaRPr lang="en-GB" dirty="0"/>
          </a:p>
        </p:txBody>
      </p:sp>
      <p:sp>
        <p:nvSpPr>
          <p:cNvPr id="321542" name="Rectangle 6"/>
          <p:cNvSpPr>
            <a:spLocks noGrp="1" noChangeArrowheads="1"/>
          </p:cNvSpPr>
          <p:nvPr>
            <p:ph type="body" idx="1"/>
          </p:nvPr>
        </p:nvSpPr>
        <p:spPr/>
        <p:txBody>
          <a:bodyPr/>
          <a:lstStyle/>
          <a:p>
            <a:r>
              <a:rPr lang="en-GB" dirty="0" smtClean="0"/>
              <a:t>Courtney Blodgett</a:t>
            </a:r>
            <a:endParaRPr lang="en-GB" dirty="0"/>
          </a:p>
          <a:p>
            <a:endParaRPr lang="en-GB" b="0" dirty="0"/>
          </a:p>
          <a:p>
            <a:r>
              <a:rPr lang="en-GB" b="0" dirty="0"/>
              <a:t>Joint Coordination Workshop, Bonn</a:t>
            </a:r>
            <a:endParaRPr lang="en-GB" b="0" dirty="0" smtClean="0"/>
          </a:p>
          <a:p>
            <a:endParaRPr lang="en-GB" b="0" dirty="0"/>
          </a:p>
          <a:p>
            <a:r>
              <a:rPr lang="en-GB" b="0" dirty="0" smtClean="0"/>
              <a:t>24 March 2012</a:t>
            </a:r>
            <a:endParaRPr lang="en-GB" b="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0020" name="Rectangle 4"/>
          <p:cNvSpPr>
            <a:spLocks noGrp="1" noChangeArrowheads="1"/>
          </p:cNvSpPr>
          <p:nvPr>
            <p:ph type="title"/>
          </p:nvPr>
        </p:nvSpPr>
        <p:spPr/>
        <p:txBody>
          <a:bodyPr/>
          <a:lstStyle/>
          <a:p>
            <a:r>
              <a:rPr lang="en-GB"/>
              <a:t>Agenda</a:t>
            </a:r>
          </a:p>
        </p:txBody>
      </p:sp>
      <p:sp>
        <p:nvSpPr>
          <p:cNvPr id="470019" name="Rectangle 3"/>
          <p:cNvSpPr>
            <a:spLocks noGrp="1" noChangeArrowheads="1"/>
          </p:cNvSpPr>
          <p:nvPr>
            <p:ph idx="1"/>
          </p:nvPr>
        </p:nvSpPr>
        <p:spPr/>
        <p:txBody>
          <a:bodyPr/>
          <a:lstStyle/>
          <a:p>
            <a:pPr marL="0" indent="0">
              <a:buNone/>
            </a:pPr>
            <a:r>
              <a:rPr lang="en-US" sz="2400" dirty="0" smtClean="0"/>
              <a:t>Implementation </a:t>
            </a:r>
            <a:r>
              <a:rPr lang="en-US" sz="2400" dirty="0"/>
              <a:t>of the standardized baselines </a:t>
            </a:r>
            <a:r>
              <a:rPr lang="en-US" sz="2400" dirty="0" smtClean="0"/>
              <a:t>(SBL) guidelines </a:t>
            </a:r>
            <a:r>
              <a:rPr lang="en-US" sz="2400" dirty="0"/>
              <a:t>and </a:t>
            </a:r>
            <a:r>
              <a:rPr lang="en-US" sz="2400" dirty="0" smtClean="0"/>
              <a:t>procedures</a:t>
            </a:r>
          </a:p>
          <a:p>
            <a:pPr marL="0" indent="0">
              <a:buNone/>
            </a:pPr>
            <a:endParaRPr lang="en-US" sz="2400" dirty="0" smtClean="0"/>
          </a:p>
          <a:p>
            <a:r>
              <a:rPr lang="en-US" sz="2400" dirty="0" smtClean="0"/>
              <a:t>Barriers &amp; </a:t>
            </a:r>
            <a:r>
              <a:rPr lang="en-US" sz="2400" dirty="0"/>
              <a:t>challenges </a:t>
            </a:r>
            <a:r>
              <a:rPr lang="en-US" sz="2400" dirty="0" smtClean="0"/>
              <a:t>faced</a:t>
            </a:r>
          </a:p>
          <a:p>
            <a:pPr lvl="1"/>
            <a:r>
              <a:rPr lang="en-US" sz="2400" dirty="0" smtClean="0"/>
              <a:t>Development options</a:t>
            </a:r>
          </a:p>
          <a:p>
            <a:pPr lvl="1"/>
            <a:r>
              <a:rPr lang="en-US" sz="2400" dirty="0" smtClean="0"/>
              <a:t>Data </a:t>
            </a:r>
          </a:p>
          <a:p>
            <a:pPr lvl="1"/>
            <a:r>
              <a:rPr lang="en-US" sz="2400" dirty="0" smtClean="0"/>
              <a:t>Quality assurance/ Quality control (QA/QC) procedures</a:t>
            </a:r>
          </a:p>
          <a:p>
            <a:pPr lvl="1"/>
            <a:r>
              <a:rPr lang="en-US" sz="2400" dirty="0" smtClean="0"/>
              <a:t>Other</a:t>
            </a:r>
          </a:p>
          <a:p>
            <a:pPr lvl="2"/>
            <a:endParaRPr lang="en-US" sz="2400" dirty="0" smtClean="0"/>
          </a:p>
          <a:p>
            <a:pPr lvl="1"/>
            <a:endParaRPr lang="en-GB" sz="2400" dirty="0"/>
          </a:p>
        </p:txBody>
      </p:sp>
      <p:sp>
        <p:nvSpPr>
          <p:cNvPr id="4" name="Slide Number Placeholder 3"/>
          <p:cNvSpPr>
            <a:spLocks noGrp="1"/>
          </p:cNvSpPr>
          <p:nvPr>
            <p:ph type="sldNum" sz="quarter" idx="10"/>
          </p:nvPr>
        </p:nvSpPr>
        <p:spPr/>
        <p:txBody>
          <a:bodyPr/>
          <a:lstStyle/>
          <a:p>
            <a:fld id="{46FC54D3-0212-4694-8BC4-346C3461ABB6}" type="slidenum">
              <a:rPr lang="en-GB"/>
              <a:pPr/>
              <a:t>2</a:t>
            </a:fld>
            <a:endParaRPr lang="en-GB"/>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Standardized baseline development</a:t>
            </a:r>
            <a:endParaRPr lang="en-US" dirty="0"/>
          </a:p>
        </p:txBody>
      </p:sp>
      <p:sp>
        <p:nvSpPr>
          <p:cNvPr id="3" name="Content Placeholder 2"/>
          <p:cNvSpPr>
            <a:spLocks noGrp="1"/>
          </p:cNvSpPr>
          <p:nvPr>
            <p:ph sz="half" idx="1"/>
          </p:nvPr>
        </p:nvSpPr>
        <p:spPr>
          <a:xfrm>
            <a:off x="571499" y="1080845"/>
            <a:ext cx="7998069" cy="4752975"/>
          </a:xfrm>
        </p:spPr>
        <p:txBody>
          <a:bodyPr/>
          <a:lstStyle/>
          <a:p>
            <a:r>
              <a:rPr lang="en-US" sz="2000" dirty="0" smtClean="0"/>
              <a:t>Two methods of SBL development</a:t>
            </a:r>
          </a:p>
          <a:p>
            <a:pPr lvl="1"/>
            <a:r>
              <a:rPr lang="en-US" sz="1800" dirty="0" smtClean="0"/>
              <a:t>Top down (UNFCCC)</a:t>
            </a:r>
          </a:p>
          <a:p>
            <a:pPr lvl="1"/>
            <a:r>
              <a:rPr lang="en-US" sz="1800" dirty="0" smtClean="0"/>
              <a:t>Bottom up (Parties, project participants, international industry organizations or admitted observer organizations, via a Designated National Authority [DNA])</a:t>
            </a:r>
          </a:p>
          <a:p>
            <a:r>
              <a:rPr lang="en-US" sz="2000" dirty="0" smtClean="0"/>
              <a:t>Top down</a:t>
            </a:r>
          </a:p>
          <a:p>
            <a:pPr lvl="1"/>
            <a:r>
              <a:rPr lang="en-US" sz="1800" dirty="0" smtClean="0"/>
              <a:t>COP 16</a:t>
            </a:r>
            <a:r>
              <a:rPr lang="en-US" sz="1800" dirty="0" smtClean="0"/>
              <a:t>: Requests </a:t>
            </a:r>
            <a:r>
              <a:rPr lang="en-US" sz="1800" dirty="0"/>
              <a:t>the Executive Board to develop </a:t>
            </a:r>
            <a:r>
              <a:rPr lang="en-US" sz="1800" dirty="0" smtClean="0"/>
              <a:t>SBL… </a:t>
            </a:r>
            <a:r>
              <a:rPr lang="en-US" sz="1800" dirty="0"/>
              <a:t>prioritizing </a:t>
            </a:r>
            <a:r>
              <a:rPr lang="en-US" sz="1800" dirty="0" smtClean="0"/>
              <a:t>methodologies that are </a:t>
            </a:r>
            <a:r>
              <a:rPr lang="en-US" sz="1800" dirty="0"/>
              <a:t>applicable to least developed </a:t>
            </a:r>
            <a:r>
              <a:rPr lang="en-US" sz="1800" dirty="0" smtClean="0"/>
              <a:t>countries [LDCs], </a:t>
            </a:r>
            <a:r>
              <a:rPr lang="en-US" sz="1800" dirty="0"/>
              <a:t>small island developing </a:t>
            </a:r>
            <a:r>
              <a:rPr lang="en-US" sz="1800" dirty="0" smtClean="0"/>
              <a:t>States [SIDS], </a:t>
            </a:r>
            <a:r>
              <a:rPr lang="en-US" sz="1800" dirty="0"/>
              <a:t>Parties with </a:t>
            </a:r>
            <a:r>
              <a:rPr lang="en-US" sz="1800" dirty="0" smtClean="0"/>
              <a:t>10 or </a:t>
            </a:r>
            <a:r>
              <a:rPr lang="en-US" sz="1800" dirty="0"/>
              <a:t>fewer registered clean development mechanism project activities as of 31 </a:t>
            </a:r>
            <a:r>
              <a:rPr lang="en-US" sz="1800" dirty="0" smtClean="0"/>
              <a:t>December 2010 </a:t>
            </a:r>
            <a:r>
              <a:rPr lang="en-US" sz="1800" dirty="0"/>
              <a:t>and underrepresented project activity types or regions, inter alia, for </a:t>
            </a:r>
            <a:r>
              <a:rPr lang="en-US" sz="1800" dirty="0" smtClean="0"/>
              <a:t>energy generation </a:t>
            </a:r>
            <a:r>
              <a:rPr lang="en-US" sz="1800" dirty="0"/>
              <a:t>in isolate systems, transport and </a:t>
            </a:r>
            <a:r>
              <a:rPr lang="en-US" sz="1800" dirty="0" smtClean="0"/>
              <a:t>agriculture</a:t>
            </a:r>
          </a:p>
          <a:p>
            <a:pPr lvl="2"/>
            <a:r>
              <a:rPr lang="en-US" sz="1800" dirty="0" smtClean="0"/>
              <a:t>Most appropriate sectors?</a:t>
            </a:r>
          </a:p>
          <a:p>
            <a:pPr lvl="2"/>
            <a:r>
              <a:rPr lang="en-US" sz="1800" dirty="0" smtClean="0"/>
              <a:t>New UNFCCC project: power, improved cookstoves, and possibly another global sector  - completed prior to </a:t>
            </a:r>
            <a:r>
              <a:rPr lang="en-US" sz="1800" dirty="0" smtClean="0"/>
              <a:t>COP 18</a:t>
            </a:r>
            <a:endParaRPr lang="en-US" sz="1800" dirty="0" smtClean="0"/>
          </a:p>
          <a:p>
            <a:r>
              <a:rPr lang="en-US" sz="2000" dirty="0"/>
              <a:t>Bottom up</a:t>
            </a:r>
          </a:p>
          <a:p>
            <a:pPr lvl="1"/>
            <a:r>
              <a:rPr lang="en-US" sz="1800" dirty="0"/>
              <a:t>Very complicated for DNAs with limited capacity</a:t>
            </a:r>
          </a:p>
          <a:p>
            <a:pPr lvl="2"/>
            <a:endParaRPr lang="en-US" sz="1800" dirty="0" smtClean="0"/>
          </a:p>
        </p:txBody>
      </p:sp>
      <p:sp>
        <p:nvSpPr>
          <p:cNvPr id="5" name="Slide Number Placeholder 4"/>
          <p:cNvSpPr>
            <a:spLocks noGrp="1"/>
          </p:cNvSpPr>
          <p:nvPr>
            <p:ph type="sldNum" sz="quarter" idx="10"/>
          </p:nvPr>
        </p:nvSpPr>
        <p:spPr/>
        <p:txBody>
          <a:bodyPr/>
          <a:lstStyle/>
          <a:p>
            <a:fld id="{63F25695-78BD-4170-8AF4-97E8C5AAEAD5}" type="slidenum">
              <a:rPr lang="en-GB" smtClean="0"/>
              <a:pPr/>
              <a:t>3</a:t>
            </a:fld>
            <a:endParaRPr lang="en-GB"/>
          </a:p>
        </p:txBody>
      </p:sp>
    </p:spTree>
    <p:extLst>
      <p:ext uri="{BB962C8B-B14F-4D97-AF65-F5344CB8AC3E}">
        <p14:creationId xmlns:p14="http://schemas.microsoft.com/office/powerpoint/2010/main" val="39113535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a:t>
            </a:r>
            <a:endParaRPr lang="en-US" dirty="0"/>
          </a:p>
        </p:txBody>
      </p:sp>
      <p:sp>
        <p:nvSpPr>
          <p:cNvPr id="3" name="Content Placeholder 2"/>
          <p:cNvSpPr>
            <a:spLocks noGrp="1"/>
          </p:cNvSpPr>
          <p:nvPr>
            <p:ph sz="half" idx="1"/>
          </p:nvPr>
        </p:nvSpPr>
        <p:spPr>
          <a:xfrm>
            <a:off x="571500" y="1268413"/>
            <a:ext cx="7880838" cy="4752975"/>
          </a:xfrm>
        </p:spPr>
        <p:txBody>
          <a:bodyPr/>
          <a:lstStyle/>
          <a:p>
            <a:r>
              <a:rPr lang="en-US" dirty="0" smtClean="0"/>
              <a:t>Availability</a:t>
            </a:r>
          </a:p>
          <a:p>
            <a:pPr lvl="1"/>
            <a:r>
              <a:rPr lang="en-US" dirty="0" smtClean="0"/>
              <a:t>Lack of data available to calculate thresholds, default factors, etc., especially in LDCs/SIDs</a:t>
            </a:r>
          </a:p>
          <a:p>
            <a:pPr lvl="2"/>
            <a:r>
              <a:rPr lang="en-US" dirty="0" smtClean="0"/>
              <a:t>Results in use of conservative parameters, especially in LDCs/ SIDs, which could make projects not feasible</a:t>
            </a:r>
          </a:p>
          <a:p>
            <a:pPr lvl="1"/>
            <a:r>
              <a:rPr lang="en-US" dirty="0" smtClean="0"/>
              <a:t>If data does exist, it is often difficult or expensive to attain</a:t>
            </a:r>
          </a:p>
          <a:p>
            <a:pPr lvl="2"/>
            <a:r>
              <a:rPr lang="en-US" dirty="0" smtClean="0"/>
              <a:t>e.g. The Cement Sustainability Initiative has data but charges for its use</a:t>
            </a:r>
          </a:p>
          <a:p>
            <a:r>
              <a:rPr lang="en-US" dirty="0" smtClean="0"/>
              <a:t>Quality</a:t>
            </a:r>
          </a:p>
          <a:p>
            <a:pPr lvl="1"/>
            <a:r>
              <a:rPr lang="en-US" dirty="0" smtClean="0"/>
              <a:t>Data may be available but of varying quality</a:t>
            </a:r>
          </a:p>
          <a:p>
            <a:pPr lvl="2"/>
            <a:r>
              <a:rPr lang="en-US" dirty="0" smtClean="0"/>
              <a:t>e.g. Data needed to calculate the fraction of non-renewable biomass is available in the FAO Forest Resource Assessment database but many methods are used to calculate values, data is from very different years, there are some data gaps, etc. </a:t>
            </a:r>
            <a:endParaRPr lang="en-US" dirty="0"/>
          </a:p>
        </p:txBody>
      </p:sp>
      <p:sp>
        <p:nvSpPr>
          <p:cNvPr id="5" name="Slide Number Placeholder 4"/>
          <p:cNvSpPr>
            <a:spLocks noGrp="1"/>
          </p:cNvSpPr>
          <p:nvPr>
            <p:ph type="sldNum" sz="quarter" idx="10"/>
          </p:nvPr>
        </p:nvSpPr>
        <p:spPr/>
        <p:txBody>
          <a:bodyPr/>
          <a:lstStyle/>
          <a:p>
            <a:fld id="{63F25695-78BD-4170-8AF4-97E8C5AAEAD5}" type="slidenum">
              <a:rPr lang="en-GB" smtClean="0"/>
              <a:pPr/>
              <a:t>4</a:t>
            </a:fld>
            <a:endParaRPr lang="en-GB"/>
          </a:p>
        </p:txBody>
      </p:sp>
    </p:spTree>
    <p:extLst>
      <p:ext uri="{BB962C8B-B14F-4D97-AF65-F5344CB8AC3E}">
        <p14:creationId xmlns:p14="http://schemas.microsoft.com/office/powerpoint/2010/main" val="26562494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Quality assurance / quality control guidelines</a:t>
            </a:r>
            <a:endParaRPr lang="en-US" dirty="0"/>
          </a:p>
        </p:txBody>
      </p:sp>
      <p:sp>
        <p:nvSpPr>
          <p:cNvPr id="3" name="Content Placeholder 2"/>
          <p:cNvSpPr>
            <a:spLocks noGrp="1"/>
          </p:cNvSpPr>
          <p:nvPr>
            <p:ph sz="half" idx="1"/>
          </p:nvPr>
        </p:nvSpPr>
        <p:spPr>
          <a:xfrm>
            <a:off x="571500" y="1268413"/>
            <a:ext cx="7916008" cy="4752975"/>
          </a:xfrm>
        </p:spPr>
        <p:txBody>
          <a:bodyPr/>
          <a:lstStyle/>
          <a:p>
            <a:pPr marL="0" indent="0">
              <a:buNone/>
            </a:pPr>
            <a:r>
              <a:rPr lang="en-US" dirty="0" smtClean="0"/>
              <a:t>Guidelines for quality assurance and quality control of data used in the establishment of standardized baselines</a:t>
            </a:r>
          </a:p>
          <a:p>
            <a:pPr marL="0" indent="0">
              <a:buNone/>
            </a:pPr>
            <a:endParaRPr lang="en-US" dirty="0" smtClean="0"/>
          </a:p>
          <a:p>
            <a:r>
              <a:rPr lang="en-US" dirty="0" smtClean="0"/>
              <a:t>Approved at EB 66</a:t>
            </a:r>
          </a:p>
          <a:p>
            <a:r>
              <a:rPr lang="en-US" dirty="0" smtClean="0"/>
              <a:t>Very burdensome for Designated National Authorities, particularly those with limited capacity</a:t>
            </a:r>
          </a:p>
          <a:p>
            <a:r>
              <a:rPr lang="en-US" dirty="0" smtClean="0"/>
              <a:t>May make DNAs hesitate to propose or approve SBLs</a:t>
            </a:r>
          </a:p>
          <a:p>
            <a:pPr lvl="1"/>
            <a:r>
              <a:rPr lang="en-US" dirty="0" smtClean="0"/>
              <a:t>DNAs must approve SBLs prior to them being proposed by a third party </a:t>
            </a:r>
            <a:endParaRPr lang="en-US" dirty="0"/>
          </a:p>
        </p:txBody>
      </p:sp>
      <p:sp>
        <p:nvSpPr>
          <p:cNvPr id="5" name="Slide Number Placeholder 4"/>
          <p:cNvSpPr>
            <a:spLocks noGrp="1"/>
          </p:cNvSpPr>
          <p:nvPr>
            <p:ph type="sldNum" sz="quarter" idx="10"/>
          </p:nvPr>
        </p:nvSpPr>
        <p:spPr/>
        <p:txBody>
          <a:bodyPr/>
          <a:lstStyle/>
          <a:p>
            <a:fld id="{63F25695-78BD-4170-8AF4-97E8C5AAEAD5}" type="slidenum">
              <a:rPr lang="en-GB" smtClean="0"/>
              <a:pPr/>
              <a:t>5</a:t>
            </a:fld>
            <a:endParaRPr lang="en-GB"/>
          </a:p>
        </p:txBody>
      </p:sp>
      <p:pic>
        <p:nvPicPr>
          <p:cNvPr id="1026" name="Picture 2" descr="C:\Users\courtney.blodgett\AppData\Local\Microsoft\Windows\Temporary Internet Files\Content.IE5\2OCP9L17\MC900027156[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37228" y="4517744"/>
            <a:ext cx="2269541" cy="17849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95564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challenges</a:t>
            </a:r>
            <a:endParaRPr lang="en-US" dirty="0"/>
          </a:p>
        </p:txBody>
      </p:sp>
      <p:sp>
        <p:nvSpPr>
          <p:cNvPr id="3" name="Content Placeholder 2"/>
          <p:cNvSpPr>
            <a:spLocks noGrp="1"/>
          </p:cNvSpPr>
          <p:nvPr>
            <p:ph sz="half" idx="1"/>
          </p:nvPr>
        </p:nvSpPr>
        <p:spPr>
          <a:xfrm>
            <a:off x="571499" y="1268413"/>
            <a:ext cx="7998069" cy="4752975"/>
          </a:xfrm>
        </p:spPr>
        <p:txBody>
          <a:bodyPr/>
          <a:lstStyle/>
          <a:p>
            <a:r>
              <a:rPr lang="en-US" dirty="0" smtClean="0"/>
              <a:t>Additionality</a:t>
            </a:r>
          </a:p>
          <a:p>
            <a:pPr lvl="1"/>
            <a:r>
              <a:rPr lang="en-US" dirty="0" smtClean="0"/>
              <a:t>Benchmark determined without proper consideration could result in allowing through non-additional projects</a:t>
            </a:r>
          </a:p>
          <a:p>
            <a:pPr lvl="1"/>
            <a:r>
              <a:rPr lang="en-US" dirty="0" smtClean="0"/>
              <a:t>Benchmarks could be very stringent resulting in the prevention of projects from being approved</a:t>
            </a:r>
          </a:p>
          <a:p>
            <a:endParaRPr lang="en-US" dirty="0" smtClean="0"/>
          </a:p>
          <a:p>
            <a:r>
              <a:rPr lang="en-US" dirty="0" smtClean="0"/>
              <a:t>Implementation timing</a:t>
            </a:r>
          </a:p>
          <a:p>
            <a:pPr lvl="1"/>
            <a:r>
              <a:rPr lang="en-US" dirty="0" smtClean="0"/>
              <a:t>Will relevant methodologies be withdrawn if a SBL is approved? If so, what are the procedures for this?</a:t>
            </a:r>
          </a:p>
          <a:p>
            <a:endParaRPr lang="en-US" dirty="0" smtClean="0"/>
          </a:p>
          <a:p>
            <a:r>
              <a:rPr lang="en-US" dirty="0" smtClean="0"/>
              <a:t>Stakeholder involvement</a:t>
            </a:r>
          </a:p>
          <a:p>
            <a:pPr lvl="1"/>
            <a:r>
              <a:rPr lang="en-US" dirty="0" smtClean="0"/>
              <a:t>Significant decisions on SBLs are made at EB meetings</a:t>
            </a:r>
          </a:p>
          <a:p>
            <a:pPr lvl="1"/>
            <a:r>
              <a:rPr lang="en-US" dirty="0" smtClean="0"/>
              <a:t>What level of stakeholder involvement will be allowed?</a:t>
            </a:r>
            <a:endParaRPr lang="en-US" dirty="0"/>
          </a:p>
        </p:txBody>
      </p:sp>
      <p:sp>
        <p:nvSpPr>
          <p:cNvPr id="5" name="Slide Number Placeholder 4"/>
          <p:cNvSpPr>
            <a:spLocks noGrp="1"/>
          </p:cNvSpPr>
          <p:nvPr>
            <p:ph type="sldNum" sz="quarter" idx="10"/>
          </p:nvPr>
        </p:nvSpPr>
        <p:spPr/>
        <p:txBody>
          <a:bodyPr/>
          <a:lstStyle/>
          <a:p>
            <a:fld id="{63F25695-78BD-4170-8AF4-97E8C5AAEAD5}" type="slidenum">
              <a:rPr lang="en-GB" smtClean="0"/>
              <a:pPr/>
              <a:t>6</a:t>
            </a:fld>
            <a:endParaRPr lang="en-GB"/>
          </a:p>
        </p:txBody>
      </p:sp>
    </p:spTree>
    <p:extLst>
      <p:ext uri="{BB962C8B-B14F-4D97-AF65-F5344CB8AC3E}">
        <p14:creationId xmlns:p14="http://schemas.microsoft.com/office/powerpoint/2010/main" val="24923564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7"/>
          <p:cNvSpPr>
            <a:spLocks noGrp="1"/>
          </p:cNvSpPr>
          <p:nvPr>
            <p:ph type="title"/>
          </p:nvPr>
        </p:nvSpPr>
        <p:spPr>
          <a:xfrm>
            <a:off x="2060331" y="3929074"/>
            <a:ext cx="5246688" cy="1064956"/>
          </a:xfrm>
        </p:spPr>
        <p:txBody>
          <a:bodyPr/>
          <a:lstStyle/>
          <a:p>
            <a:r>
              <a:rPr lang="en-GB" dirty="0" smtClean="0"/>
              <a:t>Thank you!</a:t>
            </a:r>
            <a:br>
              <a:rPr lang="en-GB" dirty="0" smtClean="0"/>
            </a:br>
            <a:r>
              <a:rPr lang="en-GB" dirty="0" smtClean="0"/>
              <a:t>Courtney Blodgett</a:t>
            </a:r>
            <a:br>
              <a:rPr lang="en-GB" dirty="0" smtClean="0"/>
            </a:br>
            <a:r>
              <a:rPr lang="en-GB" dirty="0"/>
              <a:t>Blodgett@perspectives.cc</a:t>
            </a:r>
            <a:br>
              <a:rPr lang="en-GB" dirty="0"/>
            </a:br>
            <a:r>
              <a:rPr lang="de-DE" dirty="0"/>
              <a:t> +49 (0)40 399 99 06 53</a:t>
            </a:r>
            <a:r>
              <a:rPr lang="en-GB" dirty="0" smtClean="0"/>
              <a:t/>
            </a:r>
            <a:br>
              <a:rPr lang="en-GB" dirty="0" smtClean="0"/>
            </a:br>
            <a:endParaRPr lang="en-GB" dirty="0"/>
          </a:p>
        </p:txBody>
      </p:sp>
    </p:spTree>
    <p:extLst>
      <p:ext uri="{BB962C8B-B14F-4D97-AF65-F5344CB8AC3E}">
        <p14:creationId xmlns:p14="http://schemas.microsoft.com/office/powerpoint/2010/main" val="2039669061"/>
      </p:ext>
    </p:extLst>
  </p:cSld>
  <p:clrMapOvr>
    <a:masterClrMapping/>
  </p:clrMapOvr>
  <p:timing>
    <p:tnLst>
      <p:par>
        <p:cTn id="1" dur="indefinite" restart="never" nodeType="tmRoot"/>
      </p:par>
    </p:tnLst>
  </p:timing>
</p:sld>
</file>

<file path=ppt/theme/theme1.xml><?xml version="1.0" encoding="utf-8"?>
<a:theme xmlns:a="http://schemas.openxmlformats.org/drawingml/2006/main" name="Title Clouds">
  <a:themeElements>
    <a:clrScheme name="Perspectives Climate Change">
      <a:dk1>
        <a:srgbClr val="333333"/>
      </a:dk1>
      <a:lt1>
        <a:srgbClr val="FFFFFF"/>
      </a:lt1>
      <a:dk2>
        <a:srgbClr val="003657"/>
      </a:dk2>
      <a:lt2>
        <a:srgbClr val="666666"/>
      </a:lt2>
      <a:accent1>
        <a:srgbClr val="003657"/>
      </a:accent1>
      <a:accent2>
        <a:srgbClr val="005893"/>
      </a:accent2>
      <a:accent3>
        <a:srgbClr val="008ED8"/>
      </a:accent3>
      <a:accent4>
        <a:srgbClr val="579BE1"/>
      </a:accent4>
      <a:accent5>
        <a:srgbClr val="FF6600"/>
      </a:accent5>
      <a:accent6>
        <a:srgbClr val="FF0000"/>
      </a:accent6>
      <a:hlink>
        <a:srgbClr val="008ED8"/>
      </a:hlink>
      <a:folHlink>
        <a:srgbClr val="579BE1"/>
      </a:folHlink>
    </a:clrScheme>
    <a:fontScheme name="Template_Presentation_2009-08-31_SW_1">
      <a:majorFont>
        <a:latin typeface="Trebuchet 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Template_Presentation_2009-08-31_SW_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emplate_Presentation_2009-08-31_SW_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emplate_Presentation_2009-08-31_SW_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emplate_Presentation_2009-08-31_SW_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emplate_Presentation_2009-08-31_SW_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emplate_Presentation_2009-08-31_SW_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emplate_Presentation_2009-08-31_SW_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emplate_Presentation_2009-08-31_SW_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emplate_Presentation_2009-08-31_SW_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emplate_Presentation_2009-08-31_SW_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emplate_Presentation_2009-08-31_SW_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emplate_Presentation_2009-08-31_SW_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Template_Presentation_2009-08-31_SW_1 13">
        <a:dk1>
          <a:srgbClr val="333333"/>
        </a:dk1>
        <a:lt1>
          <a:srgbClr val="FFFFFF"/>
        </a:lt1>
        <a:dk2>
          <a:srgbClr val="003657"/>
        </a:dk2>
        <a:lt2>
          <a:srgbClr val="666666"/>
        </a:lt2>
        <a:accent1>
          <a:srgbClr val="003657"/>
        </a:accent1>
        <a:accent2>
          <a:srgbClr val="005893"/>
        </a:accent2>
        <a:accent3>
          <a:srgbClr val="FFFFFF"/>
        </a:accent3>
        <a:accent4>
          <a:srgbClr val="2A2A2A"/>
        </a:accent4>
        <a:accent5>
          <a:srgbClr val="AAAEB4"/>
        </a:accent5>
        <a:accent6>
          <a:srgbClr val="004F85"/>
        </a:accent6>
        <a:hlink>
          <a:srgbClr val="008ED8"/>
        </a:hlink>
        <a:folHlink>
          <a:srgbClr val="579BE1"/>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5_Halbhohe Grafik">
  <a:themeElements>
    <a:clrScheme name="5_Halbhohe Grafik 13">
      <a:dk1>
        <a:srgbClr val="333333"/>
      </a:dk1>
      <a:lt1>
        <a:srgbClr val="FFFFFF"/>
      </a:lt1>
      <a:dk2>
        <a:srgbClr val="003657"/>
      </a:dk2>
      <a:lt2>
        <a:srgbClr val="666666"/>
      </a:lt2>
      <a:accent1>
        <a:srgbClr val="003657"/>
      </a:accent1>
      <a:accent2>
        <a:srgbClr val="005893"/>
      </a:accent2>
      <a:accent3>
        <a:srgbClr val="FFFFFF"/>
      </a:accent3>
      <a:accent4>
        <a:srgbClr val="2A2A2A"/>
      </a:accent4>
      <a:accent5>
        <a:srgbClr val="AAAEB4"/>
      </a:accent5>
      <a:accent6>
        <a:srgbClr val="004F85"/>
      </a:accent6>
      <a:hlink>
        <a:srgbClr val="008ED8"/>
      </a:hlink>
      <a:folHlink>
        <a:srgbClr val="579BE1"/>
      </a:folHlink>
    </a:clrScheme>
    <a:fontScheme name="5_Halbhohe Grafik">
      <a:majorFont>
        <a:latin typeface="Trebuchet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5_Halbhohe Grafi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5_Halbhohe Grafi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5_Halbhohe Grafi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5_Halbhohe Grafi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5_Halbhohe Grafi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5_Halbhohe Grafi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5_Halbhohe Grafik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5_Halbhohe Grafi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5_Halbhohe Grafi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5_Halbhohe Grafi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5_Halbhohe Grafi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5_Halbhohe Grafi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5_Halbhohe Grafik 13">
        <a:dk1>
          <a:srgbClr val="333333"/>
        </a:dk1>
        <a:lt1>
          <a:srgbClr val="FFFFFF"/>
        </a:lt1>
        <a:dk2>
          <a:srgbClr val="003657"/>
        </a:dk2>
        <a:lt2>
          <a:srgbClr val="666666"/>
        </a:lt2>
        <a:accent1>
          <a:srgbClr val="003657"/>
        </a:accent1>
        <a:accent2>
          <a:srgbClr val="005893"/>
        </a:accent2>
        <a:accent3>
          <a:srgbClr val="FFFFFF"/>
        </a:accent3>
        <a:accent4>
          <a:srgbClr val="2A2A2A"/>
        </a:accent4>
        <a:accent5>
          <a:srgbClr val="AAAEB4"/>
        </a:accent5>
        <a:accent6>
          <a:srgbClr val="004F85"/>
        </a:accent6>
        <a:hlink>
          <a:srgbClr val="008ED8"/>
        </a:hlink>
        <a:folHlink>
          <a:srgbClr val="579BE1"/>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6_Halbhohe Grafik">
  <a:themeElements>
    <a:clrScheme name="6_Halbhohe Grafik 13">
      <a:dk1>
        <a:srgbClr val="333333"/>
      </a:dk1>
      <a:lt1>
        <a:srgbClr val="FFFFFF"/>
      </a:lt1>
      <a:dk2>
        <a:srgbClr val="003657"/>
      </a:dk2>
      <a:lt2>
        <a:srgbClr val="666666"/>
      </a:lt2>
      <a:accent1>
        <a:srgbClr val="003657"/>
      </a:accent1>
      <a:accent2>
        <a:srgbClr val="005893"/>
      </a:accent2>
      <a:accent3>
        <a:srgbClr val="FFFFFF"/>
      </a:accent3>
      <a:accent4>
        <a:srgbClr val="2A2A2A"/>
      </a:accent4>
      <a:accent5>
        <a:srgbClr val="AAAEB4"/>
      </a:accent5>
      <a:accent6>
        <a:srgbClr val="004F85"/>
      </a:accent6>
      <a:hlink>
        <a:srgbClr val="008ED8"/>
      </a:hlink>
      <a:folHlink>
        <a:srgbClr val="579BE1"/>
      </a:folHlink>
    </a:clrScheme>
    <a:fontScheme name="6_Halbhohe Grafik">
      <a:majorFont>
        <a:latin typeface="Trebuchet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6_Halbhohe Grafi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6_Halbhohe Grafi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6_Halbhohe Grafi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6_Halbhohe Grafi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6_Halbhohe Grafi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6_Halbhohe Grafi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6_Halbhohe Grafik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6_Halbhohe Grafi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6_Halbhohe Grafi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6_Halbhohe Grafi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6_Halbhohe Grafi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6_Halbhohe Grafi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6_Halbhohe Grafik 13">
        <a:dk1>
          <a:srgbClr val="333333"/>
        </a:dk1>
        <a:lt1>
          <a:srgbClr val="FFFFFF"/>
        </a:lt1>
        <a:dk2>
          <a:srgbClr val="003657"/>
        </a:dk2>
        <a:lt2>
          <a:srgbClr val="666666"/>
        </a:lt2>
        <a:accent1>
          <a:srgbClr val="003657"/>
        </a:accent1>
        <a:accent2>
          <a:srgbClr val="005893"/>
        </a:accent2>
        <a:accent3>
          <a:srgbClr val="FFFFFF"/>
        </a:accent3>
        <a:accent4>
          <a:srgbClr val="2A2A2A"/>
        </a:accent4>
        <a:accent5>
          <a:srgbClr val="AAAEB4"/>
        </a:accent5>
        <a:accent6>
          <a:srgbClr val="004F85"/>
        </a:accent6>
        <a:hlink>
          <a:srgbClr val="008ED8"/>
        </a:hlink>
        <a:folHlink>
          <a:srgbClr val="579BE1"/>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7_Halbhohe Grafik">
  <a:themeElements>
    <a:clrScheme name="7_Halbhohe Grafik 13">
      <a:dk1>
        <a:srgbClr val="333333"/>
      </a:dk1>
      <a:lt1>
        <a:srgbClr val="FFFFFF"/>
      </a:lt1>
      <a:dk2>
        <a:srgbClr val="003657"/>
      </a:dk2>
      <a:lt2>
        <a:srgbClr val="666666"/>
      </a:lt2>
      <a:accent1>
        <a:srgbClr val="003657"/>
      </a:accent1>
      <a:accent2>
        <a:srgbClr val="005893"/>
      </a:accent2>
      <a:accent3>
        <a:srgbClr val="FFFFFF"/>
      </a:accent3>
      <a:accent4>
        <a:srgbClr val="2A2A2A"/>
      </a:accent4>
      <a:accent5>
        <a:srgbClr val="AAAEB4"/>
      </a:accent5>
      <a:accent6>
        <a:srgbClr val="004F85"/>
      </a:accent6>
      <a:hlink>
        <a:srgbClr val="008ED8"/>
      </a:hlink>
      <a:folHlink>
        <a:srgbClr val="579BE1"/>
      </a:folHlink>
    </a:clrScheme>
    <a:fontScheme name="7_Halbhohe Grafik">
      <a:majorFont>
        <a:latin typeface="Trebuchet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7_Halbhohe Grafi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7_Halbhohe Grafi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7_Halbhohe Grafi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7_Halbhohe Grafi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7_Halbhohe Grafi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7_Halbhohe Grafi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7_Halbhohe Grafik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7_Halbhohe Grafi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7_Halbhohe Grafi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7_Halbhohe Grafi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7_Halbhohe Grafi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7_Halbhohe Grafi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7_Halbhohe Grafik 13">
        <a:dk1>
          <a:srgbClr val="333333"/>
        </a:dk1>
        <a:lt1>
          <a:srgbClr val="FFFFFF"/>
        </a:lt1>
        <a:dk2>
          <a:srgbClr val="003657"/>
        </a:dk2>
        <a:lt2>
          <a:srgbClr val="666666"/>
        </a:lt2>
        <a:accent1>
          <a:srgbClr val="003657"/>
        </a:accent1>
        <a:accent2>
          <a:srgbClr val="005893"/>
        </a:accent2>
        <a:accent3>
          <a:srgbClr val="FFFFFF"/>
        </a:accent3>
        <a:accent4>
          <a:srgbClr val="2A2A2A"/>
        </a:accent4>
        <a:accent5>
          <a:srgbClr val="AAAEB4"/>
        </a:accent5>
        <a:accent6>
          <a:srgbClr val="004F85"/>
        </a:accent6>
        <a:hlink>
          <a:srgbClr val="008ED8"/>
        </a:hlink>
        <a:folHlink>
          <a:srgbClr val="579BE1"/>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8_Halbhohe Grafik">
  <a:themeElements>
    <a:clrScheme name="8_Halbhohe Grafik 13">
      <a:dk1>
        <a:srgbClr val="333333"/>
      </a:dk1>
      <a:lt1>
        <a:srgbClr val="FFFFFF"/>
      </a:lt1>
      <a:dk2>
        <a:srgbClr val="003657"/>
      </a:dk2>
      <a:lt2>
        <a:srgbClr val="666666"/>
      </a:lt2>
      <a:accent1>
        <a:srgbClr val="003657"/>
      </a:accent1>
      <a:accent2>
        <a:srgbClr val="005893"/>
      </a:accent2>
      <a:accent3>
        <a:srgbClr val="FFFFFF"/>
      </a:accent3>
      <a:accent4>
        <a:srgbClr val="2A2A2A"/>
      </a:accent4>
      <a:accent5>
        <a:srgbClr val="AAAEB4"/>
      </a:accent5>
      <a:accent6>
        <a:srgbClr val="004F85"/>
      </a:accent6>
      <a:hlink>
        <a:srgbClr val="008ED8"/>
      </a:hlink>
      <a:folHlink>
        <a:srgbClr val="579BE1"/>
      </a:folHlink>
    </a:clrScheme>
    <a:fontScheme name="8_Halbhohe Grafik">
      <a:majorFont>
        <a:latin typeface="Trebuchet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8_Halbhohe Grafi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8_Halbhohe Grafi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8_Halbhohe Grafi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8_Halbhohe Grafi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8_Halbhohe Grafi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8_Halbhohe Grafi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8_Halbhohe Grafik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8_Halbhohe Grafi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8_Halbhohe Grafi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8_Halbhohe Grafi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8_Halbhohe Grafi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8_Halbhohe Grafi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8_Halbhohe Grafik 13">
        <a:dk1>
          <a:srgbClr val="333333"/>
        </a:dk1>
        <a:lt1>
          <a:srgbClr val="FFFFFF"/>
        </a:lt1>
        <a:dk2>
          <a:srgbClr val="003657"/>
        </a:dk2>
        <a:lt2>
          <a:srgbClr val="666666"/>
        </a:lt2>
        <a:accent1>
          <a:srgbClr val="003657"/>
        </a:accent1>
        <a:accent2>
          <a:srgbClr val="005893"/>
        </a:accent2>
        <a:accent3>
          <a:srgbClr val="FFFFFF"/>
        </a:accent3>
        <a:accent4>
          <a:srgbClr val="2A2A2A"/>
        </a:accent4>
        <a:accent5>
          <a:srgbClr val="AAAEB4"/>
        </a:accent5>
        <a:accent6>
          <a:srgbClr val="004F85"/>
        </a:accent6>
        <a:hlink>
          <a:srgbClr val="008ED8"/>
        </a:hlink>
        <a:folHlink>
          <a:srgbClr val="579BE1"/>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Title Cloud">
  <a:themeElements>
    <a:clrScheme name="Template_Presentation_2009-08-31_SW_1 13">
      <a:dk1>
        <a:srgbClr val="333333"/>
      </a:dk1>
      <a:lt1>
        <a:srgbClr val="FFFFFF"/>
      </a:lt1>
      <a:dk2>
        <a:srgbClr val="003657"/>
      </a:dk2>
      <a:lt2>
        <a:srgbClr val="666666"/>
      </a:lt2>
      <a:accent1>
        <a:srgbClr val="003657"/>
      </a:accent1>
      <a:accent2>
        <a:srgbClr val="005893"/>
      </a:accent2>
      <a:accent3>
        <a:srgbClr val="FFFFFF"/>
      </a:accent3>
      <a:accent4>
        <a:srgbClr val="2A2A2A"/>
      </a:accent4>
      <a:accent5>
        <a:srgbClr val="AAAEB4"/>
      </a:accent5>
      <a:accent6>
        <a:srgbClr val="004F85"/>
      </a:accent6>
      <a:hlink>
        <a:srgbClr val="008ED8"/>
      </a:hlink>
      <a:folHlink>
        <a:srgbClr val="579BE1"/>
      </a:folHlink>
    </a:clrScheme>
    <a:fontScheme name="Template_Presentation_2009-08-31_SW_1">
      <a:majorFont>
        <a:latin typeface="Trebuchet 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Template_Presentation_2009-08-31_SW_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emplate_Presentation_2009-08-31_SW_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emplate_Presentation_2009-08-31_SW_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emplate_Presentation_2009-08-31_SW_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emplate_Presentation_2009-08-31_SW_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emplate_Presentation_2009-08-31_SW_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emplate_Presentation_2009-08-31_SW_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emplate_Presentation_2009-08-31_SW_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emplate_Presentation_2009-08-31_SW_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emplate_Presentation_2009-08-31_SW_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emplate_Presentation_2009-08-31_SW_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emplate_Presentation_2009-08-31_SW_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Template_Presentation_2009-08-31_SW_1 13">
        <a:dk1>
          <a:srgbClr val="333333"/>
        </a:dk1>
        <a:lt1>
          <a:srgbClr val="FFFFFF"/>
        </a:lt1>
        <a:dk2>
          <a:srgbClr val="003657"/>
        </a:dk2>
        <a:lt2>
          <a:srgbClr val="666666"/>
        </a:lt2>
        <a:accent1>
          <a:srgbClr val="003657"/>
        </a:accent1>
        <a:accent2>
          <a:srgbClr val="005893"/>
        </a:accent2>
        <a:accent3>
          <a:srgbClr val="FFFFFF"/>
        </a:accent3>
        <a:accent4>
          <a:srgbClr val="2A2A2A"/>
        </a:accent4>
        <a:accent5>
          <a:srgbClr val="AAAEB4"/>
        </a:accent5>
        <a:accent6>
          <a:srgbClr val="004F85"/>
        </a:accent6>
        <a:hlink>
          <a:srgbClr val="008ED8"/>
        </a:hlink>
        <a:folHlink>
          <a:srgbClr val="579BE1"/>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Title Telescope">
  <a:themeElements>
    <a:clrScheme name="Template_Presentation_2009-08-31_SW_1 13">
      <a:dk1>
        <a:srgbClr val="333333"/>
      </a:dk1>
      <a:lt1>
        <a:srgbClr val="FFFFFF"/>
      </a:lt1>
      <a:dk2>
        <a:srgbClr val="003657"/>
      </a:dk2>
      <a:lt2>
        <a:srgbClr val="666666"/>
      </a:lt2>
      <a:accent1>
        <a:srgbClr val="003657"/>
      </a:accent1>
      <a:accent2>
        <a:srgbClr val="005893"/>
      </a:accent2>
      <a:accent3>
        <a:srgbClr val="FFFFFF"/>
      </a:accent3>
      <a:accent4>
        <a:srgbClr val="2A2A2A"/>
      </a:accent4>
      <a:accent5>
        <a:srgbClr val="AAAEB4"/>
      </a:accent5>
      <a:accent6>
        <a:srgbClr val="004F85"/>
      </a:accent6>
      <a:hlink>
        <a:srgbClr val="008ED8"/>
      </a:hlink>
      <a:folHlink>
        <a:srgbClr val="579BE1"/>
      </a:folHlink>
    </a:clrScheme>
    <a:fontScheme name="Template_Presentation_2009-08-31_SW_1">
      <a:majorFont>
        <a:latin typeface="Trebuchet 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Template_Presentation_2009-08-31_SW_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emplate_Presentation_2009-08-31_SW_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emplate_Presentation_2009-08-31_SW_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emplate_Presentation_2009-08-31_SW_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emplate_Presentation_2009-08-31_SW_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emplate_Presentation_2009-08-31_SW_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emplate_Presentation_2009-08-31_SW_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emplate_Presentation_2009-08-31_SW_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emplate_Presentation_2009-08-31_SW_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emplate_Presentation_2009-08-31_SW_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emplate_Presentation_2009-08-31_SW_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emplate_Presentation_2009-08-31_SW_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Template_Presentation_2009-08-31_SW_1 13">
        <a:dk1>
          <a:srgbClr val="333333"/>
        </a:dk1>
        <a:lt1>
          <a:srgbClr val="FFFFFF"/>
        </a:lt1>
        <a:dk2>
          <a:srgbClr val="003657"/>
        </a:dk2>
        <a:lt2>
          <a:srgbClr val="666666"/>
        </a:lt2>
        <a:accent1>
          <a:srgbClr val="003657"/>
        </a:accent1>
        <a:accent2>
          <a:srgbClr val="005893"/>
        </a:accent2>
        <a:accent3>
          <a:srgbClr val="FFFFFF"/>
        </a:accent3>
        <a:accent4>
          <a:srgbClr val="2A2A2A"/>
        </a:accent4>
        <a:accent5>
          <a:srgbClr val="AAAEB4"/>
        </a:accent5>
        <a:accent6>
          <a:srgbClr val="004F85"/>
        </a:accent6>
        <a:hlink>
          <a:srgbClr val="008ED8"/>
        </a:hlink>
        <a:folHlink>
          <a:srgbClr val="579BE1"/>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Title Wind">
  <a:themeElements>
    <a:clrScheme name="1_Template_Presentation_2009-08-31_SW_1 13">
      <a:dk1>
        <a:srgbClr val="333333"/>
      </a:dk1>
      <a:lt1>
        <a:srgbClr val="FFFFFF"/>
      </a:lt1>
      <a:dk2>
        <a:srgbClr val="003657"/>
      </a:dk2>
      <a:lt2>
        <a:srgbClr val="666666"/>
      </a:lt2>
      <a:accent1>
        <a:srgbClr val="003657"/>
      </a:accent1>
      <a:accent2>
        <a:srgbClr val="005893"/>
      </a:accent2>
      <a:accent3>
        <a:srgbClr val="FFFFFF"/>
      </a:accent3>
      <a:accent4>
        <a:srgbClr val="2A2A2A"/>
      </a:accent4>
      <a:accent5>
        <a:srgbClr val="AAAEB4"/>
      </a:accent5>
      <a:accent6>
        <a:srgbClr val="004F85"/>
      </a:accent6>
      <a:hlink>
        <a:srgbClr val="008ED8"/>
      </a:hlink>
      <a:folHlink>
        <a:srgbClr val="579BE1"/>
      </a:folHlink>
    </a:clrScheme>
    <a:fontScheme name="1_Template_Presentation_2009-08-31_SW_1">
      <a:majorFont>
        <a:latin typeface="Trebuchet 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1_Template_Presentation_2009-08-31_SW_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Template_Presentation_2009-08-31_SW_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Template_Presentation_2009-08-31_SW_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Template_Presentation_2009-08-31_SW_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Template_Presentation_2009-08-31_SW_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Template_Presentation_2009-08-31_SW_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Template_Presentation_2009-08-31_SW_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Template_Presentation_2009-08-31_SW_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Template_Presentation_2009-08-31_SW_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Template_Presentation_2009-08-31_SW_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Template_Presentation_2009-08-31_SW_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Template_Presentation_2009-08-31_SW_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Template_Presentation_2009-08-31_SW_1 13">
        <a:dk1>
          <a:srgbClr val="333333"/>
        </a:dk1>
        <a:lt1>
          <a:srgbClr val="FFFFFF"/>
        </a:lt1>
        <a:dk2>
          <a:srgbClr val="003657"/>
        </a:dk2>
        <a:lt2>
          <a:srgbClr val="666666"/>
        </a:lt2>
        <a:accent1>
          <a:srgbClr val="003657"/>
        </a:accent1>
        <a:accent2>
          <a:srgbClr val="005893"/>
        </a:accent2>
        <a:accent3>
          <a:srgbClr val="FFFFFF"/>
        </a:accent3>
        <a:accent4>
          <a:srgbClr val="2A2A2A"/>
        </a:accent4>
        <a:accent5>
          <a:srgbClr val="AAAEB4"/>
        </a:accent5>
        <a:accent6>
          <a:srgbClr val="004F85"/>
        </a:accent6>
        <a:hlink>
          <a:srgbClr val="008ED8"/>
        </a:hlink>
        <a:folHlink>
          <a:srgbClr val="579BE1"/>
        </a:folHlink>
      </a:clrScheme>
      <a:clrMap bg1="lt1" tx1="dk1" bg2="lt2" tx2="dk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Title Facade">
  <a:themeElements>
    <a:clrScheme name="2_Template_Presentation_2009-08-31_SW_1 13">
      <a:dk1>
        <a:srgbClr val="333333"/>
      </a:dk1>
      <a:lt1>
        <a:srgbClr val="FFFFFF"/>
      </a:lt1>
      <a:dk2>
        <a:srgbClr val="003657"/>
      </a:dk2>
      <a:lt2>
        <a:srgbClr val="666666"/>
      </a:lt2>
      <a:accent1>
        <a:srgbClr val="003657"/>
      </a:accent1>
      <a:accent2>
        <a:srgbClr val="005893"/>
      </a:accent2>
      <a:accent3>
        <a:srgbClr val="FFFFFF"/>
      </a:accent3>
      <a:accent4>
        <a:srgbClr val="2A2A2A"/>
      </a:accent4>
      <a:accent5>
        <a:srgbClr val="AAAEB4"/>
      </a:accent5>
      <a:accent6>
        <a:srgbClr val="004F85"/>
      </a:accent6>
      <a:hlink>
        <a:srgbClr val="008ED8"/>
      </a:hlink>
      <a:folHlink>
        <a:srgbClr val="579BE1"/>
      </a:folHlink>
    </a:clrScheme>
    <a:fontScheme name="2_Template_Presentation_2009-08-31_SW_1">
      <a:majorFont>
        <a:latin typeface="Trebuchet 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2_Template_Presentation_2009-08-31_SW_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Template_Presentation_2009-08-31_SW_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Template_Presentation_2009-08-31_SW_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Template_Presentation_2009-08-31_SW_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Template_Presentation_2009-08-31_SW_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Template_Presentation_2009-08-31_SW_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Template_Presentation_2009-08-31_SW_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Template_Presentation_2009-08-31_SW_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Template_Presentation_2009-08-31_SW_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Template_Presentation_2009-08-31_SW_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Template_Presentation_2009-08-31_SW_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Template_Presentation_2009-08-31_SW_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Template_Presentation_2009-08-31_SW_1 13">
        <a:dk1>
          <a:srgbClr val="333333"/>
        </a:dk1>
        <a:lt1>
          <a:srgbClr val="FFFFFF"/>
        </a:lt1>
        <a:dk2>
          <a:srgbClr val="003657"/>
        </a:dk2>
        <a:lt2>
          <a:srgbClr val="666666"/>
        </a:lt2>
        <a:accent1>
          <a:srgbClr val="003657"/>
        </a:accent1>
        <a:accent2>
          <a:srgbClr val="005893"/>
        </a:accent2>
        <a:accent3>
          <a:srgbClr val="FFFFFF"/>
        </a:accent3>
        <a:accent4>
          <a:srgbClr val="2A2A2A"/>
        </a:accent4>
        <a:accent5>
          <a:srgbClr val="AAAEB4"/>
        </a:accent5>
        <a:accent6>
          <a:srgbClr val="004F85"/>
        </a:accent6>
        <a:hlink>
          <a:srgbClr val="008ED8"/>
        </a:hlink>
        <a:folHlink>
          <a:srgbClr val="579BE1"/>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Title Glasses">
  <a:themeElements>
    <a:clrScheme name="3_Template_Presentation_2009-08-31_SW_1 13">
      <a:dk1>
        <a:srgbClr val="333333"/>
      </a:dk1>
      <a:lt1>
        <a:srgbClr val="FFFFFF"/>
      </a:lt1>
      <a:dk2>
        <a:srgbClr val="003657"/>
      </a:dk2>
      <a:lt2>
        <a:srgbClr val="666666"/>
      </a:lt2>
      <a:accent1>
        <a:srgbClr val="003657"/>
      </a:accent1>
      <a:accent2>
        <a:srgbClr val="005893"/>
      </a:accent2>
      <a:accent3>
        <a:srgbClr val="FFFFFF"/>
      </a:accent3>
      <a:accent4>
        <a:srgbClr val="2A2A2A"/>
      </a:accent4>
      <a:accent5>
        <a:srgbClr val="AAAEB4"/>
      </a:accent5>
      <a:accent6>
        <a:srgbClr val="004F85"/>
      </a:accent6>
      <a:hlink>
        <a:srgbClr val="008ED8"/>
      </a:hlink>
      <a:folHlink>
        <a:srgbClr val="579BE1"/>
      </a:folHlink>
    </a:clrScheme>
    <a:fontScheme name="3_Template_Presentation_2009-08-31_SW_1">
      <a:majorFont>
        <a:latin typeface="Trebuchet 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3_Template_Presentation_2009-08-31_SW_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Template_Presentation_2009-08-31_SW_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Template_Presentation_2009-08-31_SW_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Template_Presentation_2009-08-31_SW_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Template_Presentation_2009-08-31_SW_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Template_Presentation_2009-08-31_SW_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Template_Presentation_2009-08-31_SW_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Template_Presentation_2009-08-31_SW_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Template_Presentation_2009-08-31_SW_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Template_Presentation_2009-08-31_SW_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Template_Presentation_2009-08-31_SW_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Template_Presentation_2009-08-31_SW_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3_Template_Presentation_2009-08-31_SW_1 13">
        <a:dk1>
          <a:srgbClr val="333333"/>
        </a:dk1>
        <a:lt1>
          <a:srgbClr val="FFFFFF"/>
        </a:lt1>
        <a:dk2>
          <a:srgbClr val="003657"/>
        </a:dk2>
        <a:lt2>
          <a:srgbClr val="666666"/>
        </a:lt2>
        <a:accent1>
          <a:srgbClr val="003657"/>
        </a:accent1>
        <a:accent2>
          <a:srgbClr val="005893"/>
        </a:accent2>
        <a:accent3>
          <a:srgbClr val="FFFFFF"/>
        </a:accent3>
        <a:accent4>
          <a:srgbClr val="2A2A2A"/>
        </a:accent4>
        <a:accent5>
          <a:srgbClr val="AAAEB4"/>
        </a:accent5>
        <a:accent6>
          <a:srgbClr val="004F85"/>
        </a:accent6>
        <a:hlink>
          <a:srgbClr val="008ED8"/>
        </a:hlink>
        <a:folHlink>
          <a:srgbClr val="579BE1"/>
        </a:folHlink>
      </a:clrScheme>
      <a:clrMap bg1="lt1" tx1="dk1" bg2="lt2" tx2="dk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Title Pipes">
  <a:themeElements>
    <a:clrScheme name="4_Template_Presentation_2009-08-31_SW_1 13">
      <a:dk1>
        <a:srgbClr val="333333"/>
      </a:dk1>
      <a:lt1>
        <a:srgbClr val="FFFFFF"/>
      </a:lt1>
      <a:dk2>
        <a:srgbClr val="003657"/>
      </a:dk2>
      <a:lt2>
        <a:srgbClr val="666666"/>
      </a:lt2>
      <a:accent1>
        <a:srgbClr val="003657"/>
      </a:accent1>
      <a:accent2>
        <a:srgbClr val="005893"/>
      </a:accent2>
      <a:accent3>
        <a:srgbClr val="FFFFFF"/>
      </a:accent3>
      <a:accent4>
        <a:srgbClr val="2A2A2A"/>
      </a:accent4>
      <a:accent5>
        <a:srgbClr val="AAAEB4"/>
      </a:accent5>
      <a:accent6>
        <a:srgbClr val="004F85"/>
      </a:accent6>
      <a:hlink>
        <a:srgbClr val="008ED8"/>
      </a:hlink>
      <a:folHlink>
        <a:srgbClr val="579BE1"/>
      </a:folHlink>
    </a:clrScheme>
    <a:fontScheme name="4_Template_Presentation_2009-08-31_SW_1">
      <a:majorFont>
        <a:latin typeface="Trebuchet 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4_Template_Presentation_2009-08-31_SW_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4_Template_Presentation_2009-08-31_SW_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4_Template_Presentation_2009-08-31_SW_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4_Template_Presentation_2009-08-31_SW_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4_Template_Presentation_2009-08-31_SW_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4_Template_Presentation_2009-08-31_SW_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4_Template_Presentation_2009-08-31_SW_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4_Template_Presentation_2009-08-31_SW_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4_Template_Presentation_2009-08-31_SW_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4_Template_Presentation_2009-08-31_SW_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4_Template_Presentation_2009-08-31_SW_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4_Template_Presentation_2009-08-31_SW_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4_Template_Presentation_2009-08-31_SW_1 13">
        <a:dk1>
          <a:srgbClr val="333333"/>
        </a:dk1>
        <a:lt1>
          <a:srgbClr val="FFFFFF"/>
        </a:lt1>
        <a:dk2>
          <a:srgbClr val="003657"/>
        </a:dk2>
        <a:lt2>
          <a:srgbClr val="666666"/>
        </a:lt2>
        <a:accent1>
          <a:srgbClr val="003657"/>
        </a:accent1>
        <a:accent2>
          <a:srgbClr val="005893"/>
        </a:accent2>
        <a:accent3>
          <a:srgbClr val="FFFFFF"/>
        </a:accent3>
        <a:accent4>
          <a:srgbClr val="2A2A2A"/>
        </a:accent4>
        <a:accent5>
          <a:srgbClr val="AAAEB4"/>
        </a:accent5>
        <a:accent6>
          <a:srgbClr val="004F85"/>
        </a:accent6>
        <a:hlink>
          <a:srgbClr val="008ED8"/>
        </a:hlink>
        <a:folHlink>
          <a:srgbClr val="579BE1"/>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Wenig Text Gross">
  <a:themeElements>
    <a:clrScheme name="Perspectives Climate Change">
      <a:dk1>
        <a:srgbClr val="333333"/>
      </a:dk1>
      <a:lt1>
        <a:srgbClr val="FFFFFF"/>
      </a:lt1>
      <a:dk2>
        <a:srgbClr val="003657"/>
      </a:dk2>
      <a:lt2>
        <a:srgbClr val="666666"/>
      </a:lt2>
      <a:accent1>
        <a:srgbClr val="003657"/>
      </a:accent1>
      <a:accent2>
        <a:srgbClr val="005893"/>
      </a:accent2>
      <a:accent3>
        <a:srgbClr val="FFFFFF"/>
      </a:accent3>
      <a:accent4>
        <a:srgbClr val="2A2A2A"/>
      </a:accent4>
      <a:accent5>
        <a:srgbClr val="AAAEB4"/>
      </a:accent5>
      <a:accent6>
        <a:srgbClr val="004F85"/>
      </a:accent6>
      <a:hlink>
        <a:srgbClr val="008ED8"/>
      </a:hlink>
      <a:folHlink>
        <a:srgbClr val="579BE1"/>
      </a:folHlink>
    </a:clrScheme>
    <a:fontScheme name="Wenig Text Gross">
      <a:majorFont>
        <a:latin typeface="Trebuchet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Wenig Text Gros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Wenig Text Gros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Wenig Text Gros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Wenig Text Gros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Wenig Text Gros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Wenig Text Gros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Wenig Text Gross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Wenig Text Gros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Wenig Text Gros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Wenig Text Gros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Wenig Text Gros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Wenig Text Gros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Wenig Text Gross 13">
        <a:dk1>
          <a:srgbClr val="333333"/>
        </a:dk1>
        <a:lt1>
          <a:srgbClr val="FFFFFF"/>
        </a:lt1>
        <a:dk2>
          <a:srgbClr val="003657"/>
        </a:dk2>
        <a:lt2>
          <a:srgbClr val="666666"/>
        </a:lt2>
        <a:accent1>
          <a:srgbClr val="003657"/>
        </a:accent1>
        <a:accent2>
          <a:srgbClr val="005893"/>
        </a:accent2>
        <a:accent3>
          <a:srgbClr val="FFFFFF"/>
        </a:accent3>
        <a:accent4>
          <a:srgbClr val="2A2A2A"/>
        </a:accent4>
        <a:accent5>
          <a:srgbClr val="AAAEB4"/>
        </a:accent5>
        <a:accent6>
          <a:srgbClr val="004F85"/>
        </a:accent6>
        <a:hlink>
          <a:srgbClr val="008ED8"/>
        </a:hlink>
        <a:folHlink>
          <a:srgbClr val="579BE1"/>
        </a:folHlink>
      </a:clrScheme>
      <a:clrMap bg1="lt1" tx1="dk1" bg2="lt2" tx2="dk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Title Valves">
  <a:themeElements>
    <a:clrScheme name="5_Template_Presentation_2009-08-31_SW_1 13">
      <a:dk1>
        <a:srgbClr val="333333"/>
      </a:dk1>
      <a:lt1>
        <a:srgbClr val="FFFFFF"/>
      </a:lt1>
      <a:dk2>
        <a:srgbClr val="003657"/>
      </a:dk2>
      <a:lt2>
        <a:srgbClr val="666666"/>
      </a:lt2>
      <a:accent1>
        <a:srgbClr val="003657"/>
      </a:accent1>
      <a:accent2>
        <a:srgbClr val="005893"/>
      </a:accent2>
      <a:accent3>
        <a:srgbClr val="FFFFFF"/>
      </a:accent3>
      <a:accent4>
        <a:srgbClr val="2A2A2A"/>
      </a:accent4>
      <a:accent5>
        <a:srgbClr val="AAAEB4"/>
      </a:accent5>
      <a:accent6>
        <a:srgbClr val="004F85"/>
      </a:accent6>
      <a:hlink>
        <a:srgbClr val="008ED8"/>
      </a:hlink>
      <a:folHlink>
        <a:srgbClr val="579BE1"/>
      </a:folHlink>
    </a:clrScheme>
    <a:fontScheme name="5_Template_Presentation_2009-08-31_SW_1">
      <a:majorFont>
        <a:latin typeface="Trebuchet 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5_Template_Presentation_2009-08-31_SW_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5_Template_Presentation_2009-08-31_SW_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5_Template_Presentation_2009-08-31_SW_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5_Template_Presentation_2009-08-31_SW_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5_Template_Presentation_2009-08-31_SW_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5_Template_Presentation_2009-08-31_SW_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5_Template_Presentation_2009-08-31_SW_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5_Template_Presentation_2009-08-31_SW_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5_Template_Presentation_2009-08-31_SW_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5_Template_Presentation_2009-08-31_SW_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5_Template_Presentation_2009-08-31_SW_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5_Template_Presentation_2009-08-31_SW_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5_Template_Presentation_2009-08-31_SW_1 13">
        <a:dk1>
          <a:srgbClr val="333333"/>
        </a:dk1>
        <a:lt1>
          <a:srgbClr val="FFFFFF"/>
        </a:lt1>
        <a:dk2>
          <a:srgbClr val="003657"/>
        </a:dk2>
        <a:lt2>
          <a:srgbClr val="666666"/>
        </a:lt2>
        <a:accent1>
          <a:srgbClr val="003657"/>
        </a:accent1>
        <a:accent2>
          <a:srgbClr val="005893"/>
        </a:accent2>
        <a:accent3>
          <a:srgbClr val="FFFFFF"/>
        </a:accent3>
        <a:accent4>
          <a:srgbClr val="2A2A2A"/>
        </a:accent4>
        <a:accent5>
          <a:srgbClr val="AAAEB4"/>
        </a:accent5>
        <a:accent6>
          <a:srgbClr val="004F85"/>
        </a:accent6>
        <a:hlink>
          <a:srgbClr val="008ED8"/>
        </a:hlink>
        <a:folHlink>
          <a:srgbClr val="579BE1"/>
        </a:folHlink>
      </a:clrScheme>
      <a:clrMap bg1="lt1" tx1="dk1" bg2="lt2" tx2="dk2" accent1="accent1" accent2="accent2" accent3="accent3" accent4="accent4" accent5="accent5" accent6="accent6" hlink="hlink" folHlink="folHlink"/>
    </a:extraClrScheme>
  </a:extraClrSchemeLst>
</a:theme>
</file>

<file path=ppt/theme/theme21.xml><?xml version="1.0" encoding="utf-8"?>
<a:theme xmlns:a="http://schemas.openxmlformats.org/drawingml/2006/main" name="Title Pipes 2">
  <a:themeElements>
    <a:clrScheme name="6_Template_Presentation_2009-08-31_SW_1 13">
      <a:dk1>
        <a:srgbClr val="333333"/>
      </a:dk1>
      <a:lt1>
        <a:srgbClr val="FFFFFF"/>
      </a:lt1>
      <a:dk2>
        <a:srgbClr val="003657"/>
      </a:dk2>
      <a:lt2>
        <a:srgbClr val="666666"/>
      </a:lt2>
      <a:accent1>
        <a:srgbClr val="003657"/>
      </a:accent1>
      <a:accent2>
        <a:srgbClr val="005893"/>
      </a:accent2>
      <a:accent3>
        <a:srgbClr val="FFFFFF"/>
      </a:accent3>
      <a:accent4>
        <a:srgbClr val="2A2A2A"/>
      </a:accent4>
      <a:accent5>
        <a:srgbClr val="AAAEB4"/>
      </a:accent5>
      <a:accent6>
        <a:srgbClr val="004F85"/>
      </a:accent6>
      <a:hlink>
        <a:srgbClr val="008ED8"/>
      </a:hlink>
      <a:folHlink>
        <a:srgbClr val="579BE1"/>
      </a:folHlink>
    </a:clrScheme>
    <a:fontScheme name="6_Template_Presentation_2009-08-31_SW_1">
      <a:majorFont>
        <a:latin typeface="Trebuchet 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6_Template_Presentation_2009-08-31_SW_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6_Template_Presentation_2009-08-31_SW_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6_Template_Presentation_2009-08-31_SW_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6_Template_Presentation_2009-08-31_SW_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6_Template_Presentation_2009-08-31_SW_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6_Template_Presentation_2009-08-31_SW_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6_Template_Presentation_2009-08-31_SW_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6_Template_Presentation_2009-08-31_SW_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6_Template_Presentation_2009-08-31_SW_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6_Template_Presentation_2009-08-31_SW_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6_Template_Presentation_2009-08-31_SW_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6_Template_Presentation_2009-08-31_SW_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6_Template_Presentation_2009-08-31_SW_1 13">
        <a:dk1>
          <a:srgbClr val="333333"/>
        </a:dk1>
        <a:lt1>
          <a:srgbClr val="FFFFFF"/>
        </a:lt1>
        <a:dk2>
          <a:srgbClr val="003657"/>
        </a:dk2>
        <a:lt2>
          <a:srgbClr val="666666"/>
        </a:lt2>
        <a:accent1>
          <a:srgbClr val="003657"/>
        </a:accent1>
        <a:accent2>
          <a:srgbClr val="005893"/>
        </a:accent2>
        <a:accent3>
          <a:srgbClr val="FFFFFF"/>
        </a:accent3>
        <a:accent4>
          <a:srgbClr val="2A2A2A"/>
        </a:accent4>
        <a:accent5>
          <a:srgbClr val="AAAEB4"/>
        </a:accent5>
        <a:accent6>
          <a:srgbClr val="004F85"/>
        </a:accent6>
        <a:hlink>
          <a:srgbClr val="008ED8"/>
        </a:hlink>
        <a:folHlink>
          <a:srgbClr val="579BE1"/>
        </a:folHlink>
      </a:clrScheme>
      <a:clrMap bg1="lt1" tx1="dk1" bg2="lt2" tx2="dk2" accent1="accent1" accent2="accent2" accent3="accent3" accent4="accent4" accent5="accent5" accent6="accent6" hlink="hlink" folHlink="folHlink"/>
    </a:extraClrScheme>
  </a:extraClrSchemeLst>
</a:theme>
</file>

<file path=ppt/theme/theme22.xml><?xml version="1.0" encoding="utf-8"?>
<a:theme xmlns:a="http://schemas.openxmlformats.org/drawingml/2006/main" name="Title Chart">
  <a:themeElements>
    <a:clrScheme name="7_Template_Presentation_2009-08-31_SW_1 13">
      <a:dk1>
        <a:srgbClr val="333333"/>
      </a:dk1>
      <a:lt1>
        <a:srgbClr val="FFFFFF"/>
      </a:lt1>
      <a:dk2>
        <a:srgbClr val="003657"/>
      </a:dk2>
      <a:lt2>
        <a:srgbClr val="666666"/>
      </a:lt2>
      <a:accent1>
        <a:srgbClr val="003657"/>
      </a:accent1>
      <a:accent2>
        <a:srgbClr val="005893"/>
      </a:accent2>
      <a:accent3>
        <a:srgbClr val="FFFFFF"/>
      </a:accent3>
      <a:accent4>
        <a:srgbClr val="2A2A2A"/>
      </a:accent4>
      <a:accent5>
        <a:srgbClr val="AAAEB4"/>
      </a:accent5>
      <a:accent6>
        <a:srgbClr val="004F85"/>
      </a:accent6>
      <a:hlink>
        <a:srgbClr val="008ED8"/>
      </a:hlink>
      <a:folHlink>
        <a:srgbClr val="579BE1"/>
      </a:folHlink>
    </a:clrScheme>
    <a:fontScheme name="7_Template_Presentation_2009-08-31_SW_1">
      <a:majorFont>
        <a:latin typeface="Trebuchet 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7_Template_Presentation_2009-08-31_SW_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7_Template_Presentation_2009-08-31_SW_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7_Template_Presentation_2009-08-31_SW_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7_Template_Presentation_2009-08-31_SW_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7_Template_Presentation_2009-08-31_SW_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7_Template_Presentation_2009-08-31_SW_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7_Template_Presentation_2009-08-31_SW_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7_Template_Presentation_2009-08-31_SW_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7_Template_Presentation_2009-08-31_SW_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7_Template_Presentation_2009-08-31_SW_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7_Template_Presentation_2009-08-31_SW_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7_Template_Presentation_2009-08-31_SW_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7_Template_Presentation_2009-08-31_SW_1 13">
        <a:dk1>
          <a:srgbClr val="333333"/>
        </a:dk1>
        <a:lt1>
          <a:srgbClr val="FFFFFF"/>
        </a:lt1>
        <a:dk2>
          <a:srgbClr val="003657"/>
        </a:dk2>
        <a:lt2>
          <a:srgbClr val="666666"/>
        </a:lt2>
        <a:accent1>
          <a:srgbClr val="003657"/>
        </a:accent1>
        <a:accent2>
          <a:srgbClr val="005893"/>
        </a:accent2>
        <a:accent3>
          <a:srgbClr val="FFFFFF"/>
        </a:accent3>
        <a:accent4>
          <a:srgbClr val="2A2A2A"/>
        </a:accent4>
        <a:accent5>
          <a:srgbClr val="AAAEB4"/>
        </a:accent5>
        <a:accent6>
          <a:srgbClr val="004F85"/>
        </a:accent6>
        <a:hlink>
          <a:srgbClr val="008ED8"/>
        </a:hlink>
        <a:folHlink>
          <a:srgbClr val="579BE1"/>
        </a:folHlink>
      </a:clrScheme>
      <a:clrMap bg1="lt1" tx1="dk1" bg2="lt2" tx2="dk2" accent1="accent1" accent2="accent2" accent3="accent3" accent4="accent4" accent5="accent5" accent6="accent6" hlink="hlink" folHlink="folHlink"/>
    </a:extraClrScheme>
  </a:extraClrSchemeLst>
</a:theme>
</file>

<file path=ppt/theme/theme2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Zwischenfolie">
  <a:themeElements>
    <a:clrScheme name="Zwischenfolie 13">
      <a:dk1>
        <a:srgbClr val="333333"/>
      </a:dk1>
      <a:lt1>
        <a:srgbClr val="FFFFFF"/>
      </a:lt1>
      <a:dk2>
        <a:srgbClr val="003657"/>
      </a:dk2>
      <a:lt2>
        <a:srgbClr val="666666"/>
      </a:lt2>
      <a:accent1>
        <a:srgbClr val="003657"/>
      </a:accent1>
      <a:accent2>
        <a:srgbClr val="005893"/>
      </a:accent2>
      <a:accent3>
        <a:srgbClr val="FFFFFF"/>
      </a:accent3>
      <a:accent4>
        <a:srgbClr val="2A2A2A"/>
      </a:accent4>
      <a:accent5>
        <a:srgbClr val="AAAEB4"/>
      </a:accent5>
      <a:accent6>
        <a:srgbClr val="004F85"/>
      </a:accent6>
      <a:hlink>
        <a:srgbClr val="008ED8"/>
      </a:hlink>
      <a:folHlink>
        <a:srgbClr val="579BE1"/>
      </a:folHlink>
    </a:clrScheme>
    <a:fontScheme name="Zwischenfolie">
      <a:majorFont>
        <a:latin typeface="TrebuchetMS"/>
        <a:ea typeface=""/>
        <a:cs typeface=""/>
      </a:majorFont>
      <a:minorFont>
        <a:latin typeface="Trebuchet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Zwischenfoli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Zwischenfoli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Zwischenfoli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Zwischenfoli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Zwischenfoli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Zwischenfoli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Zwischenfoli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Zwischenfoli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Zwischenfoli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Zwischenfoli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Zwischenfoli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Zwischenfoli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Zwischenfolie 13">
        <a:dk1>
          <a:srgbClr val="333333"/>
        </a:dk1>
        <a:lt1>
          <a:srgbClr val="FFFFFF"/>
        </a:lt1>
        <a:dk2>
          <a:srgbClr val="003657"/>
        </a:dk2>
        <a:lt2>
          <a:srgbClr val="666666"/>
        </a:lt2>
        <a:accent1>
          <a:srgbClr val="003657"/>
        </a:accent1>
        <a:accent2>
          <a:srgbClr val="005893"/>
        </a:accent2>
        <a:accent3>
          <a:srgbClr val="FFFFFF"/>
        </a:accent3>
        <a:accent4>
          <a:srgbClr val="2A2A2A"/>
        </a:accent4>
        <a:accent5>
          <a:srgbClr val="AAAEB4"/>
        </a:accent5>
        <a:accent6>
          <a:srgbClr val="004F85"/>
        </a:accent6>
        <a:hlink>
          <a:srgbClr val="008ED8"/>
        </a:hlink>
        <a:folHlink>
          <a:srgbClr val="579BE1"/>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Viel Text  -klein">
  <a:themeElements>
    <a:clrScheme name="Viel Text  -klein 13">
      <a:dk1>
        <a:srgbClr val="333333"/>
      </a:dk1>
      <a:lt1>
        <a:srgbClr val="FFFFFF"/>
      </a:lt1>
      <a:dk2>
        <a:srgbClr val="003657"/>
      </a:dk2>
      <a:lt2>
        <a:srgbClr val="666666"/>
      </a:lt2>
      <a:accent1>
        <a:srgbClr val="003657"/>
      </a:accent1>
      <a:accent2>
        <a:srgbClr val="005893"/>
      </a:accent2>
      <a:accent3>
        <a:srgbClr val="FFFFFF"/>
      </a:accent3>
      <a:accent4>
        <a:srgbClr val="2A2A2A"/>
      </a:accent4>
      <a:accent5>
        <a:srgbClr val="AAAEB4"/>
      </a:accent5>
      <a:accent6>
        <a:srgbClr val="004F85"/>
      </a:accent6>
      <a:hlink>
        <a:srgbClr val="008ED8"/>
      </a:hlink>
      <a:folHlink>
        <a:srgbClr val="579BE1"/>
      </a:folHlink>
    </a:clrScheme>
    <a:fontScheme name="Viel Text  -klein">
      <a:majorFont>
        <a:latin typeface="Trebuchet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Viel Text  -klei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Viel Text  -klei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Viel Text  -klei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Viel Text  -klei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Viel Text  -klei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Viel Text  -klei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Viel Text  -klei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Viel Text  -klei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Viel Text  -klei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Viel Text  -klei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Viel Text  -klei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Viel Text  -klei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Viel Text  -klein 13">
        <a:dk1>
          <a:srgbClr val="333333"/>
        </a:dk1>
        <a:lt1>
          <a:srgbClr val="FFFFFF"/>
        </a:lt1>
        <a:dk2>
          <a:srgbClr val="003657"/>
        </a:dk2>
        <a:lt2>
          <a:srgbClr val="666666"/>
        </a:lt2>
        <a:accent1>
          <a:srgbClr val="003657"/>
        </a:accent1>
        <a:accent2>
          <a:srgbClr val="005893"/>
        </a:accent2>
        <a:accent3>
          <a:srgbClr val="FFFFFF"/>
        </a:accent3>
        <a:accent4>
          <a:srgbClr val="2A2A2A"/>
        </a:accent4>
        <a:accent5>
          <a:srgbClr val="AAAEB4"/>
        </a:accent5>
        <a:accent6>
          <a:srgbClr val="004F85"/>
        </a:accent6>
        <a:hlink>
          <a:srgbClr val="008ED8"/>
        </a:hlink>
        <a:folHlink>
          <a:srgbClr val="579BE1"/>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Halbhohe Grafik">
  <a:themeElements>
    <a:clrScheme name="Halbhohe Grafik 13">
      <a:dk1>
        <a:srgbClr val="333333"/>
      </a:dk1>
      <a:lt1>
        <a:srgbClr val="FFFFFF"/>
      </a:lt1>
      <a:dk2>
        <a:srgbClr val="003657"/>
      </a:dk2>
      <a:lt2>
        <a:srgbClr val="666666"/>
      </a:lt2>
      <a:accent1>
        <a:srgbClr val="003657"/>
      </a:accent1>
      <a:accent2>
        <a:srgbClr val="005893"/>
      </a:accent2>
      <a:accent3>
        <a:srgbClr val="FFFFFF"/>
      </a:accent3>
      <a:accent4>
        <a:srgbClr val="2A2A2A"/>
      </a:accent4>
      <a:accent5>
        <a:srgbClr val="AAAEB4"/>
      </a:accent5>
      <a:accent6>
        <a:srgbClr val="004F85"/>
      </a:accent6>
      <a:hlink>
        <a:srgbClr val="008ED8"/>
      </a:hlink>
      <a:folHlink>
        <a:srgbClr val="579BE1"/>
      </a:folHlink>
    </a:clrScheme>
    <a:fontScheme name="Halbhohe Grafik">
      <a:majorFont>
        <a:latin typeface="Trebuchet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Halbhohe Grafi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Halbhohe Grafi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Halbhohe Grafi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Halbhohe Grafi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Halbhohe Grafi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Halbhohe Grafi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Halbhohe Grafik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Halbhohe Grafi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Halbhohe Grafi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Halbhohe Grafi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Halbhohe Grafi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Halbhohe Grafi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Halbhohe Grafik 13">
        <a:dk1>
          <a:srgbClr val="333333"/>
        </a:dk1>
        <a:lt1>
          <a:srgbClr val="FFFFFF"/>
        </a:lt1>
        <a:dk2>
          <a:srgbClr val="003657"/>
        </a:dk2>
        <a:lt2>
          <a:srgbClr val="666666"/>
        </a:lt2>
        <a:accent1>
          <a:srgbClr val="003657"/>
        </a:accent1>
        <a:accent2>
          <a:srgbClr val="005893"/>
        </a:accent2>
        <a:accent3>
          <a:srgbClr val="FFFFFF"/>
        </a:accent3>
        <a:accent4>
          <a:srgbClr val="2A2A2A"/>
        </a:accent4>
        <a:accent5>
          <a:srgbClr val="AAAEB4"/>
        </a:accent5>
        <a:accent6>
          <a:srgbClr val="004F85"/>
        </a:accent6>
        <a:hlink>
          <a:srgbClr val="008ED8"/>
        </a:hlink>
        <a:folHlink>
          <a:srgbClr val="579BE1"/>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1_Halbhohe Grafik">
  <a:themeElements>
    <a:clrScheme name="1_Halbhohe Grafik 13">
      <a:dk1>
        <a:srgbClr val="333333"/>
      </a:dk1>
      <a:lt1>
        <a:srgbClr val="FFFFFF"/>
      </a:lt1>
      <a:dk2>
        <a:srgbClr val="003657"/>
      </a:dk2>
      <a:lt2>
        <a:srgbClr val="666666"/>
      </a:lt2>
      <a:accent1>
        <a:srgbClr val="003657"/>
      </a:accent1>
      <a:accent2>
        <a:srgbClr val="005893"/>
      </a:accent2>
      <a:accent3>
        <a:srgbClr val="FFFFFF"/>
      </a:accent3>
      <a:accent4>
        <a:srgbClr val="2A2A2A"/>
      </a:accent4>
      <a:accent5>
        <a:srgbClr val="AAAEB4"/>
      </a:accent5>
      <a:accent6>
        <a:srgbClr val="004F85"/>
      </a:accent6>
      <a:hlink>
        <a:srgbClr val="008ED8"/>
      </a:hlink>
      <a:folHlink>
        <a:srgbClr val="579BE1"/>
      </a:folHlink>
    </a:clrScheme>
    <a:fontScheme name="1_Halbhohe Grafik">
      <a:majorFont>
        <a:latin typeface="Trebuchet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1_Halbhohe Grafi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Halbhohe Grafi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Halbhohe Grafi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Halbhohe Grafi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Halbhohe Grafi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Halbhohe Grafi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Halbhohe Grafik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Halbhohe Grafi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Halbhohe Grafi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Halbhohe Grafi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Halbhohe Grafi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Halbhohe Grafi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Halbhohe Grafik 13">
        <a:dk1>
          <a:srgbClr val="333333"/>
        </a:dk1>
        <a:lt1>
          <a:srgbClr val="FFFFFF"/>
        </a:lt1>
        <a:dk2>
          <a:srgbClr val="003657"/>
        </a:dk2>
        <a:lt2>
          <a:srgbClr val="666666"/>
        </a:lt2>
        <a:accent1>
          <a:srgbClr val="003657"/>
        </a:accent1>
        <a:accent2>
          <a:srgbClr val="005893"/>
        </a:accent2>
        <a:accent3>
          <a:srgbClr val="FFFFFF"/>
        </a:accent3>
        <a:accent4>
          <a:srgbClr val="2A2A2A"/>
        </a:accent4>
        <a:accent5>
          <a:srgbClr val="AAAEB4"/>
        </a:accent5>
        <a:accent6>
          <a:srgbClr val="004F85"/>
        </a:accent6>
        <a:hlink>
          <a:srgbClr val="008ED8"/>
        </a:hlink>
        <a:folHlink>
          <a:srgbClr val="579BE1"/>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2_Halbhohe Grafik">
  <a:themeElements>
    <a:clrScheme name="2_Halbhohe Grafik 13">
      <a:dk1>
        <a:srgbClr val="333333"/>
      </a:dk1>
      <a:lt1>
        <a:srgbClr val="FFFFFF"/>
      </a:lt1>
      <a:dk2>
        <a:srgbClr val="003657"/>
      </a:dk2>
      <a:lt2>
        <a:srgbClr val="666666"/>
      </a:lt2>
      <a:accent1>
        <a:srgbClr val="003657"/>
      </a:accent1>
      <a:accent2>
        <a:srgbClr val="005893"/>
      </a:accent2>
      <a:accent3>
        <a:srgbClr val="FFFFFF"/>
      </a:accent3>
      <a:accent4>
        <a:srgbClr val="2A2A2A"/>
      </a:accent4>
      <a:accent5>
        <a:srgbClr val="AAAEB4"/>
      </a:accent5>
      <a:accent6>
        <a:srgbClr val="004F85"/>
      </a:accent6>
      <a:hlink>
        <a:srgbClr val="008ED8"/>
      </a:hlink>
      <a:folHlink>
        <a:srgbClr val="579BE1"/>
      </a:folHlink>
    </a:clrScheme>
    <a:fontScheme name="2_Halbhohe Grafik">
      <a:majorFont>
        <a:latin typeface="Trebuchet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2_Halbhohe Grafi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Halbhohe Grafi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Halbhohe Grafi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Halbhohe Grafi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Halbhohe Grafi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Halbhohe Grafi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Halbhohe Grafik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Halbhohe Grafi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Halbhohe Grafi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Halbhohe Grafi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Halbhohe Grafi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Halbhohe Grafi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Halbhohe Grafik 13">
        <a:dk1>
          <a:srgbClr val="333333"/>
        </a:dk1>
        <a:lt1>
          <a:srgbClr val="FFFFFF"/>
        </a:lt1>
        <a:dk2>
          <a:srgbClr val="003657"/>
        </a:dk2>
        <a:lt2>
          <a:srgbClr val="666666"/>
        </a:lt2>
        <a:accent1>
          <a:srgbClr val="003657"/>
        </a:accent1>
        <a:accent2>
          <a:srgbClr val="005893"/>
        </a:accent2>
        <a:accent3>
          <a:srgbClr val="FFFFFF"/>
        </a:accent3>
        <a:accent4>
          <a:srgbClr val="2A2A2A"/>
        </a:accent4>
        <a:accent5>
          <a:srgbClr val="AAAEB4"/>
        </a:accent5>
        <a:accent6>
          <a:srgbClr val="004F85"/>
        </a:accent6>
        <a:hlink>
          <a:srgbClr val="008ED8"/>
        </a:hlink>
        <a:folHlink>
          <a:srgbClr val="579BE1"/>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3_Halbhohe Grafik">
  <a:themeElements>
    <a:clrScheme name="3_Halbhohe Grafik 13">
      <a:dk1>
        <a:srgbClr val="333333"/>
      </a:dk1>
      <a:lt1>
        <a:srgbClr val="FFFFFF"/>
      </a:lt1>
      <a:dk2>
        <a:srgbClr val="003657"/>
      </a:dk2>
      <a:lt2>
        <a:srgbClr val="666666"/>
      </a:lt2>
      <a:accent1>
        <a:srgbClr val="003657"/>
      </a:accent1>
      <a:accent2>
        <a:srgbClr val="005893"/>
      </a:accent2>
      <a:accent3>
        <a:srgbClr val="FFFFFF"/>
      </a:accent3>
      <a:accent4>
        <a:srgbClr val="2A2A2A"/>
      </a:accent4>
      <a:accent5>
        <a:srgbClr val="AAAEB4"/>
      </a:accent5>
      <a:accent6>
        <a:srgbClr val="004F85"/>
      </a:accent6>
      <a:hlink>
        <a:srgbClr val="008ED8"/>
      </a:hlink>
      <a:folHlink>
        <a:srgbClr val="579BE1"/>
      </a:folHlink>
    </a:clrScheme>
    <a:fontScheme name="3_Halbhohe Grafik">
      <a:majorFont>
        <a:latin typeface="Trebuchet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3_Halbhohe Grafi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Halbhohe Grafi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Halbhohe Grafi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Halbhohe Grafi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Halbhohe Grafi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Halbhohe Grafi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Halbhohe Grafik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Halbhohe Grafi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Halbhohe Grafi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Halbhohe Grafi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Halbhohe Grafi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Halbhohe Grafi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3_Halbhohe Grafik 13">
        <a:dk1>
          <a:srgbClr val="333333"/>
        </a:dk1>
        <a:lt1>
          <a:srgbClr val="FFFFFF"/>
        </a:lt1>
        <a:dk2>
          <a:srgbClr val="003657"/>
        </a:dk2>
        <a:lt2>
          <a:srgbClr val="666666"/>
        </a:lt2>
        <a:accent1>
          <a:srgbClr val="003657"/>
        </a:accent1>
        <a:accent2>
          <a:srgbClr val="005893"/>
        </a:accent2>
        <a:accent3>
          <a:srgbClr val="FFFFFF"/>
        </a:accent3>
        <a:accent4>
          <a:srgbClr val="2A2A2A"/>
        </a:accent4>
        <a:accent5>
          <a:srgbClr val="AAAEB4"/>
        </a:accent5>
        <a:accent6>
          <a:srgbClr val="004F85"/>
        </a:accent6>
        <a:hlink>
          <a:srgbClr val="008ED8"/>
        </a:hlink>
        <a:folHlink>
          <a:srgbClr val="579BE1"/>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4_Halbhohe Grafik">
  <a:themeElements>
    <a:clrScheme name="4_Halbhohe Grafik 13">
      <a:dk1>
        <a:srgbClr val="333333"/>
      </a:dk1>
      <a:lt1>
        <a:srgbClr val="FFFFFF"/>
      </a:lt1>
      <a:dk2>
        <a:srgbClr val="003657"/>
      </a:dk2>
      <a:lt2>
        <a:srgbClr val="666666"/>
      </a:lt2>
      <a:accent1>
        <a:srgbClr val="003657"/>
      </a:accent1>
      <a:accent2>
        <a:srgbClr val="005893"/>
      </a:accent2>
      <a:accent3>
        <a:srgbClr val="FFFFFF"/>
      </a:accent3>
      <a:accent4>
        <a:srgbClr val="2A2A2A"/>
      </a:accent4>
      <a:accent5>
        <a:srgbClr val="AAAEB4"/>
      </a:accent5>
      <a:accent6>
        <a:srgbClr val="004F85"/>
      </a:accent6>
      <a:hlink>
        <a:srgbClr val="008ED8"/>
      </a:hlink>
      <a:folHlink>
        <a:srgbClr val="579BE1"/>
      </a:folHlink>
    </a:clrScheme>
    <a:fontScheme name="4_Halbhohe Grafik">
      <a:majorFont>
        <a:latin typeface="Trebuchet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4_Halbhohe Grafi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4_Halbhohe Grafi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4_Halbhohe Grafi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4_Halbhohe Grafi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4_Halbhohe Grafi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4_Halbhohe Grafi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4_Halbhohe Grafik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4_Halbhohe Grafi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4_Halbhohe Grafi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4_Halbhohe Grafi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4_Halbhohe Grafi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4_Halbhohe Grafi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4_Halbhohe Grafik 13">
        <a:dk1>
          <a:srgbClr val="333333"/>
        </a:dk1>
        <a:lt1>
          <a:srgbClr val="FFFFFF"/>
        </a:lt1>
        <a:dk2>
          <a:srgbClr val="003657"/>
        </a:dk2>
        <a:lt2>
          <a:srgbClr val="666666"/>
        </a:lt2>
        <a:accent1>
          <a:srgbClr val="003657"/>
        </a:accent1>
        <a:accent2>
          <a:srgbClr val="005893"/>
        </a:accent2>
        <a:accent3>
          <a:srgbClr val="FFFFFF"/>
        </a:accent3>
        <a:accent4>
          <a:srgbClr val="2A2A2A"/>
        </a:accent4>
        <a:accent5>
          <a:srgbClr val="AAAEB4"/>
        </a:accent5>
        <a:accent6>
          <a:srgbClr val="004F85"/>
        </a:accent6>
        <a:hlink>
          <a:srgbClr val="008ED8"/>
        </a:hlink>
        <a:folHlink>
          <a:srgbClr val="579BE1"/>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PCC_Slide_Master_2-advanced_2009-11-02_SW</Template>
  <TotalTime>279</TotalTime>
  <Words>434</Words>
  <Application>Microsoft Office PowerPoint</Application>
  <PresentationFormat>On-screen Show (4:3)</PresentationFormat>
  <Paragraphs>57</Paragraphs>
  <Slides>7</Slides>
  <Notes>0</Notes>
  <HiddenSlides>0</HiddenSlides>
  <MMClips>0</MMClips>
  <ScaleCrop>false</ScaleCrop>
  <HeadingPairs>
    <vt:vector size="4" baseType="variant">
      <vt:variant>
        <vt:lpstr>Theme</vt:lpstr>
      </vt:variant>
      <vt:variant>
        <vt:i4>22</vt:i4>
      </vt:variant>
      <vt:variant>
        <vt:lpstr>Slide Titles</vt:lpstr>
      </vt:variant>
      <vt:variant>
        <vt:i4>7</vt:i4>
      </vt:variant>
    </vt:vector>
  </HeadingPairs>
  <TitlesOfParts>
    <vt:vector size="29" baseType="lpstr">
      <vt:lpstr>Title Clouds</vt:lpstr>
      <vt:lpstr>Wenig Text Gross</vt:lpstr>
      <vt:lpstr>Zwischenfolie</vt:lpstr>
      <vt:lpstr>Viel Text  -klein</vt:lpstr>
      <vt:lpstr>Halbhohe Grafik</vt:lpstr>
      <vt:lpstr>1_Halbhohe Grafik</vt:lpstr>
      <vt:lpstr>2_Halbhohe Grafik</vt:lpstr>
      <vt:lpstr>3_Halbhohe Grafik</vt:lpstr>
      <vt:lpstr>4_Halbhohe Grafik</vt:lpstr>
      <vt:lpstr>5_Halbhohe Grafik</vt:lpstr>
      <vt:lpstr>6_Halbhohe Grafik</vt:lpstr>
      <vt:lpstr>7_Halbhohe Grafik</vt:lpstr>
      <vt:lpstr>8_Halbhohe Grafik</vt:lpstr>
      <vt:lpstr>Title Cloud</vt:lpstr>
      <vt:lpstr>Title Telescope</vt:lpstr>
      <vt:lpstr>Title Wind</vt:lpstr>
      <vt:lpstr>Title Facade</vt:lpstr>
      <vt:lpstr>Title Glasses</vt:lpstr>
      <vt:lpstr>Title Pipes</vt:lpstr>
      <vt:lpstr>Title Valves</vt:lpstr>
      <vt:lpstr>Title Pipes 2</vt:lpstr>
      <vt:lpstr>Title Chart</vt:lpstr>
      <vt:lpstr> Standardized baselines </vt:lpstr>
      <vt:lpstr>Agenda</vt:lpstr>
      <vt:lpstr>Standardized baseline development</vt:lpstr>
      <vt:lpstr>Data</vt:lpstr>
      <vt:lpstr>Quality assurance / quality control guidelines</vt:lpstr>
      <vt:lpstr>Other challenges</vt:lpstr>
      <vt:lpstr>Thank you! Courtney Blodgett Blodgett@perspectives.cc  +49 (0)40 399 99 06 53 </vt:lpstr>
    </vt:vector>
  </TitlesOfParts>
  <Company>Perspectives GmbH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Perspectives Climate Change - Slide Design Template, Slide Master and Presentation Material</dc:title>
  <dc:creator>Stefan Wehner</dc:creator>
  <cp:lastModifiedBy>Courtney Blodgett</cp:lastModifiedBy>
  <cp:revision>34</cp:revision>
  <cp:lastPrinted>2011-04-07T15:32:53Z</cp:lastPrinted>
  <dcterms:created xsi:type="dcterms:W3CDTF">2011-03-10T11:04:10Z</dcterms:created>
  <dcterms:modified xsi:type="dcterms:W3CDTF">2012-03-24T09:57:11Z</dcterms:modified>
</cp:coreProperties>
</file>