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6" r:id="rId4"/>
  </p:sldMasterIdLst>
  <p:notesMasterIdLst>
    <p:notesMasterId r:id="rId13"/>
  </p:notesMasterIdLst>
  <p:handoutMasterIdLst>
    <p:handoutMasterId r:id="rId14"/>
  </p:handoutMasterIdLst>
  <p:sldIdLst>
    <p:sldId id="318" r:id="rId5"/>
    <p:sldId id="320" r:id="rId6"/>
    <p:sldId id="321" r:id="rId7"/>
    <p:sldId id="322" r:id="rId8"/>
    <p:sldId id="323" r:id="rId9"/>
    <p:sldId id="324" r:id="rId10"/>
    <p:sldId id="325" r:id="rId11"/>
    <p:sldId id="326" r:id="rId12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60AB"/>
    <a:srgbClr val="000000"/>
    <a:srgbClr val="777777"/>
    <a:srgbClr val="808080"/>
    <a:srgbClr val="4D4D4D"/>
    <a:srgbClr val="5F5F5F"/>
    <a:srgbClr val="FFFFFF"/>
    <a:srgbClr val="6C54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2" autoAdjust="0"/>
    <p:restoredTop sz="94705" autoAdjust="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148" y="-108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8" y="149044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815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9879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28" y="4706387"/>
            <a:ext cx="4983444" cy="445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3" tIns="47710" rIns="95423" bIns="47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8" y="149044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815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413655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63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815"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15758" indent="-275292" defTabSz="952815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01166" indent="-220233" defTabSz="952815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541633" indent="-220233" defTabSz="952815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1982099" indent="-220233" defTabSz="952815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422566" indent="-220233" defTabSz="952815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863032" indent="-220233" defTabSz="952815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303499" indent="-220233" defTabSz="952815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743965" indent="-220233" defTabSz="952815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/>
              <a:t>Presentation title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3912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US"/>
              <a:t>SDM programme</a:t>
            </a:r>
            <a:endParaRPr lang="de-DE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14" name="Rectangle 4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246C1CC-B834-4411-9DDD-0289CDAC70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6" name="Text Box 44"/>
          <p:cNvSpPr txBox="1">
            <a:spLocks noChangeArrowheads="1"/>
          </p:cNvSpPr>
          <p:nvPr userDrawn="1"/>
        </p:nvSpPr>
        <p:spPr bwMode="auto">
          <a:xfrm>
            <a:off x="3292475" y="6165850"/>
            <a:ext cx="4249738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200" b="1" i="1"/>
              <a:t>UNFCCC Secretariat</a:t>
            </a:r>
            <a:endParaRPr lang="en-US" sz="1200"/>
          </a:p>
        </p:txBody>
      </p:sp>
      <p:pic>
        <p:nvPicPr>
          <p:cNvPr id="3118" name="Picture 46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EBC6A-14D0-466E-ADD7-3BBF0D4943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1C557E-8BC9-4E7C-83CA-DC4A91E6B4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8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7" name="Picture 40" descr="unfccc_schriftzug_b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6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ct val="20000"/>
              </a:spcBef>
              <a:buFontTx/>
              <a:buNone/>
              <a:defRPr sz="20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268538" y="6518275"/>
            <a:ext cx="6235700" cy="179388"/>
          </a:xfrm>
          <a:prstGeom prst="rect">
            <a:avLst/>
          </a:prstGeom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600">
                <a:solidFill>
                  <a:srgbClr val="000000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268538" y="6248400"/>
            <a:ext cx="6235700" cy="179388"/>
          </a:xfrm>
          <a:prstGeom prst="rect">
            <a:avLst/>
          </a:prstGeom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600" i="1">
                <a:solidFill>
                  <a:srgbClr val="000000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48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B64EA39F-6DB6-4362-9F68-3377AA4E1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0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D24501AE-95A8-4EBE-9309-CD65AB9F8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7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09A87EE0-8300-4AEA-B0B8-9874C8BCB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35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829546D-0047-46A2-93AE-7F415F590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00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9AC64B56-9FFD-426C-A534-B55C6A0A1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431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6D14789-AF1F-4A99-A066-B61E87E42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7596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D27ECFDE-A4F3-4600-AF43-186071F23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7247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00AE61-B9E6-4104-A64B-A3F3D1EE44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66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8DAE5388-D1C8-4C56-9FF8-1C43947BC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7339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65BCA3F7-CFAC-4934-952A-F69BEA5D9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2381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16AB16F4-F106-41A3-9443-9EFBC54C8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8200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09563"/>
            <a:ext cx="7869238" cy="314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B7540537-AF34-475D-8D0C-9971E8C86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4494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09563"/>
            <a:ext cx="7869238" cy="314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35000" y="1263650"/>
            <a:ext cx="7867650" cy="4327525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BF13B957-972A-426E-845B-23EA7ADC5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12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US" sz="3000" smtClean="0">
              <a:solidFill>
                <a:srgbClr val="FFFFFF"/>
              </a:solidFill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GB" sz="3000" smtClean="0">
              <a:solidFill>
                <a:srgbClr val="FFFFFF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GB" sz="3000" smtClean="0">
              <a:solidFill>
                <a:srgbClr val="FFFFFF"/>
              </a:solidFill>
            </a:endParaRPr>
          </a:p>
        </p:txBody>
      </p:sp>
      <p:pic>
        <p:nvPicPr>
          <p:cNvPr id="7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chemeClr val="tx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>
                <a:solidFill>
                  <a:srgbClr val="000000"/>
                </a:solidFill>
              </a:rPr>
              <a:t>SDM Programme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1" i="1">
                <a:solidFill>
                  <a:schemeClr val="tx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de-DE">
                <a:solidFill>
                  <a:srgbClr val="000000"/>
                </a:solidFill>
              </a:rPr>
              <a:t>UNFCCC secretariat</a:t>
            </a:r>
          </a:p>
        </p:txBody>
      </p:sp>
    </p:spTree>
    <p:extLst>
      <p:ext uri="{BB962C8B-B14F-4D97-AF65-F5344CB8AC3E}">
        <p14:creationId xmlns:p14="http://schemas.microsoft.com/office/powerpoint/2010/main" val="15156833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87E79-5B83-4611-8D4C-DD9BB29610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10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55CC9-41E7-46BF-A0EC-A203E042149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40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D39B1-F2FA-4DF2-9A13-0E95E2034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374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690CD-BEEB-42F1-960A-03F02DB10B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8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71CB98-256A-46CE-A441-29C7C4345C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280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0338F-2820-48E6-944C-8D7F6C4CC0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6124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C0DA2-4EC0-4192-99DC-C2F5E69A8A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00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D16DA-DC6A-43E8-9F36-F24E932B2D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901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8691E-9C41-42A0-A613-1103DE180F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651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D3238-29C8-4A0A-ABE5-F7640988C0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455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A3D3D-9654-4B73-AF49-E96DDC6F42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18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7" name="Picture 8" descr="unfccc_schriftzug_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3292475" y="6165850"/>
            <a:ext cx="4249738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de-DE" sz="1200" b="1" i="1" smtClean="0">
                <a:solidFill>
                  <a:srgbClr val="000000"/>
                </a:solidFill>
              </a:rPr>
              <a:t>UNFCCC Secretariat</a:t>
            </a:r>
            <a:endParaRPr lang="en-US" sz="1200" smtClean="0">
              <a:solidFill>
                <a:srgbClr val="000000"/>
              </a:solidFill>
            </a:endParaRPr>
          </a:p>
        </p:txBody>
      </p:sp>
      <p:pic>
        <p:nvPicPr>
          <p:cNvPr id="9" name="Picture 46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4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273425" y="6391275"/>
            <a:ext cx="5230813" cy="1793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SDM programme</a:t>
            </a:r>
            <a:endParaRPr lang="de-DE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425D2-4C5B-4B1B-A5FF-255C337F8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719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6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F3F4A-C9FC-40DA-BE64-3DA97D08D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90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4C1B-9664-4B23-B91A-C464D76CC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957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61AA3-6AF7-4FFF-9C53-3656A6218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6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8BE9DB-8C42-465F-AF5A-29A04D5BDE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853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4B6B8-21BD-4331-B08D-928BF168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74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F2BB5-F32E-4E1E-A318-7B78BF69C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548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1EE2D-F95C-4B93-9847-9931333BA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56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FDE10-9CD7-4194-A9A7-D8EBD2C10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477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457B4-8405-4954-8943-2E56754A2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843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D751B-0FE8-40CC-99F8-FC9CE3A80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364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AC3AF-5D96-44F2-BC40-945F46FD2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3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B21C3B-EF0D-4B1E-BE09-C202E7E0B7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55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690858-078A-4AF3-A1CB-85BAACEB65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75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B86019-6B5F-49BC-96C0-E1585E8456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7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F7B728-ABE1-471A-A9E1-2A90FC66A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1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4ACA6C-DE5A-4335-9520-6777D56622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2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r>
              <a:rPr lang="en-US"/>
              <a:t>UNFCCC secretariat</a:t>
            </a:r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fld id="{C0A731E6-F994-4CF6-92A3-7E6F0F14177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74" name="Picture 50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7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31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r">
              <a:defRPr/>
            </a:pPr>
            <a:endParaRPr lang="en-GB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43663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FF0A5A44-806C-4783-AC42-E605E3921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49" descr="unfccc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6165850"/>
            <a:ext cx="6492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503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US" sz="3000" smtClean="0">
              <a:solidFill>
                <a:srgbClr val="FFFFFF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US" sz="3000" smtClean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GB" sz="3000" smtClean="0">
              <a:solidFill>
                <a:srgbClr val="FFFFFF"/>
              </a:solidFill>
            </a:endParaRP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ts val="5600"/>
              </a:lnSpc>
              <a:spcBef>
                <a:spcPct val="0"/>
              </a:spcBef>
            </a:pPr>
            <a:endParaRPr lang="en-GB" sz="3000" smtClean="0">
              <a:solidFill>
                <a:srgbClr val="FFFFFF"/>
              </a:solidFill>
            </a:endParaRPr>
          </a:p>
        </p:txBody>
      </p:sp>
      <p:pic>
        <p:nvPicPr>
          <p:cNvPr id="308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spcBef>
                <a:spcPct val="0"/>
              </a:spcBef>
              <a:defRPr/>
            </a:pPr>
            <a:fld id="{EF1C6717-FDEB-4F04-B7F1-B0ED2805116B}" type="slidenum">
              <a:rPr lang="en-US">
                <a:solidFill>
                  <a:srgbClr val="000000"/>
                </a:solidFill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12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UNFCCC secretariat</a:t>
            </a:r>
          </a:p>
        </p:txBody>
      </p:sp>
      <p:sp>
        <p:nvSpPr>
          <p:cNvPr id="3604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F23EA21-1432-474D-AED9-BCF7AAF2C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30" name="Picture 46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3" b="44247"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90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3273425" y="6391275"/>
            <a:ext cx="5230813" cy="1793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SDM programme</a:t>
            </a:r>
            <a:endParaRPr lang="de-DE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/>
          <a:p>
            <a:r>
              <a:rPr lang="en-US" b="1" dirty="0" smtClean="0"/>
              <a:t>Formation finance carbon GERES</a:t>
            </a:r>
            <a:endParaRPr lang="en-US" b="1" dirty="0" smtClean="0"/>
          </a:p>
          <a:p>
            <a:r>
              <a:rPr lang="en-US" dirty="0" smtClean="0"/>
              <a:t>Bamako, Mali, 18 </a:t>
            </a:r>
            <a:r>
              <a:rPr lang="en-US" dirty="0" err="1" smtClean="0"/>
              <a:t>Juin</a:t>
            </a:r>
            <a:r>
              <a:rPr lang="en-US" dirty="0" smtClean="0"/>
              <a:t> </a:t>
            </a:r>
            <a:r>
              <a:rPr lang="en-US" dirty="0" smtClean="0"/>
              <a:t>2013</a:t>
            </a:r>
            <a:endParaRPr lang="de-DE" dirty="0" smtClean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79463" y="2357438"/>
            <a:ext cx="7881937" cy="120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mtClean="0"/>
              <a:t>Centre Régional de Collaboration de Lomé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1347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9C7B5AB-7C2C-49FC-BCFD-C4DBEBF9397F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Vue d’ensemble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 smtClean="0"/>
              <a:t>Pourquoi?</a:t>
            </a:r>
          </a:p>
          <a:p>
            <a:endParaRPr lang="en-US" sz="2500" smtClean="0"/>
          </a:p>
          <a:p>
            <a:r>
              <a:rPr lang="en-US" sz="2500" smtClean="0"/>
              <a:t>Quoi?</a:t>
            </a:r>
          </a:p>
          <a:p>
            <a:endParaRPr lang="en-US" sz="2500" smtClean="0"/>
          </a:p>
          <a:p>
            <a:r>
              <a:rPr lang="en-US" sz="2500" smtClean="0"/>
              <a:t>Comment?</a:t>
            </a:r>
          </a:p>
          <a:p>
            <a:endParaRPr lang="en-US" sz="2500" smtClean="0"/>
          </a:p>
          <a:p>
            <a:r>
              <a:rPr lang="en-US" sz="2500" smtClean="0"/>
              <a:t>Où?</a:t>
            </a:r>
          </a:p>
          <a:p>
            <a:endParaRPr lang="en-US" sz="2500" smtClean="0"/>
          </a:p>
          <a:p>
            <a:r>
              <a:rPr lang="en-US" sz="2500" smtClean="0"/>
              <a:t>Quand?</a:t>
            </a:r>
          </a:p>
          <a:p>
            <a:endParaRPr lang="en-US" sz="2500" smtClean="0"/>
          </a:p>
          <a:p>
            <a:r>
              <a:rPr lang="en-US" sz="2500" smtClean="0"/>
              <a:t>Qui?</a:t>
            </a:r>
          </a:p>
        </p:txBody>
      </p:sp>
    </p:spTree>
    <p:extLst>
      <p:ext uri="{BB962C8B-B14F-4D97-AF65-F5344CB8AC3E}">
        <p14:creationId xmlns:p14="http://schemas.microsoft.com/office/powerpoint/2010/main" val="65690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2BA554-82D3-429D-ACE2-31613BB62BF9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Pourquoi?</a:t>
            </a:r>
          </a:p>
        </p:txBody>
      </p:sp>
      <p:pic>
        <p:nvPicPr>
          <p:cNvPr id="8196" name="Picture 2" descr="C:\Documents and Settings\barry\Desktop\RegisteredProjActivityCh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052513"/>
            <a:ext cx="7539037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CE5350-04BE-4596-9246-C510C16F37EC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Quoi?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 smtClean="0"/>
              <a:t>Soutien direct au design et au développement des projets MDP. Aide au développement des capacités institutionnelles  impliquées</a:t>
            </a:r>
          </a:p>
          <a:p>
            <a:endParaRPr lang="en-US" sz="2500" smtClean="0"/>
          </a:p>
          <a:p>
            <a:r>
              <a:rPr lang="en-US" sz="2500" smtClean="0"/>
              <a:t>Les projets concrets sont les meilleurs exemples  permettant une meilleur compréhension et une base solide pour le développement des capacités</a:t>
            </a:r>
          </a:p>
          <a:p>
            <a:endParaRPr lang="en-US" sz="2500" smtClean="0"/>
          </a:p>
          <a:p>
            <a:r>
              <a:rPr lang="en-US" sz="2500" smtClean="0"/>
              <a:t>Soutien apporté directement sur le terrain à une échelle régionale</a:t>
            </a:r>
          </a:p>
          <a:p>
            <a:endParaRPr lang="en-US" sz="2500" smtClean="0"/>
          </a:p>
          <a:p>
            <a:r>
              <a:rPr lang="en-US" sz="2500" smtClean="0"/>
              <a:t>Pour les résultats espérés suivant:</a:t>
            </a:r>
          </a:p>
          <a:p>
            <a:pPr lvl="1"/>
            <a:r>
              <a:rPr lang="en-US" sz="2500" smtClean="0"/>
              <a:t>Augmenter le nombre de projets enregistrés</a:t>
            </a:r>
          </a:p>
          <a:p>
            <a:pPr lvl="1"/>
            <a:r>
              <a:rPr lang="en-US" sz="2500" smtClean="0"/>
              <a:t>Bureaux fonctionnant sous forme de “franchises”</a:t>
            </a:r>
          </a:p>
        </p:txBody>
      </p:sp>
    </p:spTree>
    <p:extLst>
      <p:ext uri="{BB962C8B-B14F-4D97-AF65-F5344CB8AC3E}">
        <p14:creationId xmlns:p14="http://schemas.microsoft.com/office/powerpoint/2010/main" val="95637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186DD4-A353-4452-834F-14BDA48137F8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Comment?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 dirty="0" smtClean="0"/>
              <a:t>Identification des </a:t>
            </a:r>
            <a:r>
              <a:rPr lang="en-US" sz="2500" dirty="0" err="1" smtClean="0"/>
              <a:t>partenaires</a:t>
            </a:r>
            <a:r>
              <a:rPr lang="en-US" sz="2500" dirty="0" smtClean="0"/>
              <a:t> clefs </a:t>
            </a:r>
            <a:r>
              <a:rPr lang="en-US" sz="2500" dirty="0" err="1" smtClean="0"/>
              <a:t>s’engageant</a:t>
            </a:r>
            <a:r>
              <a:rPr lang="en-US" sz="2500" dirty="0" smtClean="0"/>
              <a:t> </a:t>
            </a:r>
            <a:r>
              <a:rPr lang="en-US" sz="2500" dirty="0" err="1" smtClean="0"/>
              <a:t>sur</a:t>
            </a:r>
            <a:r>
              <a:rPr lang="en-US" sz="2500" dirty="0" smtClean="0"/>
              <a:t> le long </a:t>
            </a:r>
            <a:r>
              <a:rPr lang="en-US" sz="2500" dirty="0" err="1" smtClean="0"/>
              <a:t>terme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Identification des </a:t>
            </a:r>
            <a:r>
              <a:rPr lang="en-US" sz="2500" dirty="0" err="1" smtClean="0"/>
              <a:t>projets</a:t>
            </a:r>
            <a:r>
              <a:rPr lang="en-US" sz="2500" dirty="0" smtClean="0"/>
              <a:t> </a:t>
            </a:r>
            <a:r>
              <a:rPr lang="en-US" sz="2500" dirty="0" err="1" smtClean="0"/>
              <a:t>bloqués</a:t>
            </a:r>
            <a:r>
              <a:rPr lang="en-US" sz="2500" dirty="0" smtClean="0"/>
              <a:t> </a:t>
            </a:r>
            <a:r>
              <a:rPr lang="en-US" sz="2500" dirty="0" err="1" smtClean="0"/>
              <a:t>dans</a:t>
            </a:r>
            <a:r>
              <a:rPr lang="en-US" sz="2500" dirty="0" smtClean="0"/>
              <a:t> le cycle </a:t>
            </a:r>
            <a:r>
              <a:rPr lang="en-US" sz="2500" dirty="0" err="1" smtClean="0"/>
              <a:t>d’approbation</a:t>
            </a:r>
            <a:r>
              <a:rPr lang="en-US" sz="2500" dirty="0" smtClean="0"/>
              <a:t>/</a:t>
            </a:r>
            <a:r>
              <a:rPr lang="en-US" sz="2500" dirty="0" err="1" smtClean="0"/>
              <a:t>délivrance</a:t>
            </a:r>
            <a:r>
              <a:rPr lang="en-US" sz="2500" dirty="0" smtClean="0"/>
              <a:t> de </a:t>
            </a:r>
            <a:r>
              <a:rPr lang="en-US" sz="2500" dirty="0" err="1" smtClean="0"/>
              <a:t>l’UNFCCC</a:t>
            </a:r>
            <a:r>
              <a:rPr lang="en-US" sz="2500" dirty="0" smtClean="0"/>
              <a:t> et des nouveaux </a:t>
            </a:r>
            <a:r>
              <a:rPr lang="en-US" sz="2500" dirty="0" err="1" smtClean="0"/>
              <a:t>projets</a:t>
            </a:r>
            <a:r>
              <a:rPr lang="en-US" sz="2500" dirty="0" smtClean="0"/>
              <a:t> </a:t>
            </a:r>
            <a:r>
              <a:rPr lang="en-US" sz="2500" dirty="0" err="1" smtClean="0"/>
              <a:t>potentiels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err="1" smtClean="0"/>
              <a:t>Soutien</a:t>
            </a:r>
            <a:r>
              <a:rPr lang="en-US" sz="2500" dirty="0" smtClean="0"/>
              <a:t> au </a:t>
            </a:r>
            <a:r>
              <a:rPr lang="en-US" sz="2500" dirty="0" err="1" smtClean="0"/>
              <a:t>développement</a:t>
            </a:r>
            <a:r>
              <a:rPr lang="en-US" sz="2500" dirty="0" smtClean="0"/>
              <a:t> des </a:t>
            </a:r>
            <a:r>
              <a:rPr lang="en-US" sz="2500" dirty="0" smtClean="0"/>
              <a:t>PDDs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err="1" smtClean="0"/>
              <a:t>Soutien</a:t>
            </a:r>
            <a:r>
              <a:rPr lang="en-US" sz="2500" dirty="0" smtClean="0"/>
              <a:t> au </a:t>
            </a:r>
            <a:r>
              <a:rPr lang="en-US" sz="2500" dirty="0" err="1" smtClean="0"/>
              <a:t>cours</a:t>
            </a:r>
            <a:r>
              <a:rPr lang="en-US" sz="2500" dirty="0" smtClean="0"/>
              <a:t> du </a:t>
            </a:r>
            <a:r>
              <a:rPr lang="en-US" sz="2500" dirty="0" err="1" smtClean="0"/>
              <a:t>processus</a:t>
            </a:r>
            <a:r>
              <a:rPr lang="en-US" sz="2500" dirty="0" smtClean="0"/>
              <a:t> de validation</a:t>
            </a:r>
          </a:p>
        </p:txBody>
      </p:sp>
    </p:spTree>
    <p:extLst>
      <p:ext uri="{BB962C8B-B14F-4D97-AF65-F5344CB8AC3E}">
        <p14:creationId xmlns:p14="http://schemas.microsoft.com/office/powerpoint/2010/main" val="12539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4C824C-909A-426F-8F17-DEB39B449F9D}" type="slidenum">
              <a:rPr lang="en-US"/>
              <a:pPr eaLnBrk="1" hangingPunct="1"/>
              <a:t>6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Où?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500" dirty="0" err="1" smtClean="0"/>
              <a:t>Volonté</a:t>
            </a:r>
            <a:r>
              <a:rPr lang="en-US" sz="2500" dirty="0" smtClean="0"/>
              <a:t> </a:t>
            </a:r>
            <a:r>
              <a:rPr lang="en-US" sz="2500" dirty="0" err="1" smtClean="0"/>
              <a:t>d’avoir</a:t>
            </a:r>
            <a:r>
              <a:rPr lang="en-US" sz="2500" dirty="0" smtClean="0"/>
              <a:t> un </a:t>
            </a:r>
            <a:r>
              <a:rPr lang="en-US" sz="2500" dirty="0" err="1" smtClean="0"/>
              <a:t>réseau</a:t>
            </a:r>
            <a:r>
              <a:rPr lang="en-US" sz="2500" dirty="0" smtClean="0"/>
              <a:t> </a:t>
            </a:r>
            <a:r>
              <a:rPr lang="en-US" sz="2500" dirty="0" err="1" smtClean="0"/>
              <a:t>mondial</a:t>
            </a:r>
            <a:r>
              <a:rPr lang="en-US" sz="2500" dirty="0" smtClean="0"/>
              <a:t> de </a:t>
            </a:r>
            <a:r>
              <a:rPr lang="en-US" sz="2500" dirty="0" err="1" smtClean="0"/>
              <a:t>Centres</a:t>
            </a:r>
            <a:endParaRPr lang="en-US" sz="2500" dirty="0" smtClean="0"/>
          </a:p>
          <a:p>
            <a:endParaRPr lang="en-US" sz="2500" dirty="0" smtClean="0"/>
          </a:p>
          <a:p>
            <a:pPr lvl="1"/>
            <a:r>
              <a:rPr lang="en-US" sz="2500" dirty="0" err="1" smtClean="0"/>
              <a:t>Lomé</a:t>
            </a:r>
            <a:r>
              <a:rPr lang="en-US" sz="2500" dirty="0" smtClean="0"/>
              <a:t>, </a:t>
            </a:r>
            <a:r>
              <a:rPr lang="en-US" sz="2500" dirty="0" smtClean="0"/>
              <a:t>Togo</a:t>
            </a:r>
          </a:p>
          <a:p>
            <a:pPr lvl="1"/>
            <a:endParaRPr lang="en-US" sz="2500" dirty="0" smtClean="0"/>
          </a:p>
          <a:p>
            <a:pPr lvl="1"/>
            <a:r>
              <a:rPr lang="en-US" sz="2500" dirty="0" smtClean="0"/>
              <a:t>Kampala, </a:t>
            </a:r>
            <a:r>
              <a:rPr lang="en-US" sz="2500" dirty="0" err="1" smtClean="0"/>
              <a:t>Ouganda</a:t>
            </a:r>
            <a:endParaRPr lang="en-US" sz="2500" dirty="0" smtClean="0"/>
          </a:p>
          <a:p>
            <a:pPr lvl="1"/>
            <a:endParaRPr lang="en-US" sz="2500" dirty="0" smtClean="0"/>
          </a:p>
          <a:p>
            <a:pPr lvl="1"/>
            <a:r>
              <a:rPr lang="en-US" sz="2500" dirty="0" smtClean="0"/>
              <a:t>Grenada, </a:t>
            </a:r>
            <a:r>
              <a:rPr lang="en-US" sz="2500" dirty="0" err="1" smtClean="0"/>
              <a:t>Caraïbes</a:t>
            </a:r>
            <a:endParaRPr lang="en-US" sz="2500" dirty="0" smtClean="0"/>
          </a:p>
          <a:p>
            <a:pPr lvl="1"/>
            <a:endParaRPr lang="en-US" sz="2500" dirty="0" smtClean="0"/>
          </a:p>
          <a:p>
            <a:pPr lvl="1"/>
            <a:r>
              <a:rPr lang="en-US" sz="2500" dirty="0" smtClean="0"/>
              <a:t>Bogota, </a:t>
            </a:r>
            <a:r>
              <a:rPr lang="en-US" sz="2500" dirty="0" err="1" smtClean="0"/>
              <a:t>Colombie</a:t>
            </a:r>
            <a:endParaRPr lang="en-US" sz="2500" dirty="0" smtClean="0"/>
          </a:p>
          <a:p>
            <a:pPr lvl="1"/>
            <a:endParaRPr lang="en-US" sz="2500" dirty="0" smtClean="0"/>
          </a:p>
          <a:p>
            <a:pPr lvl="1"/>
            <a:r>
              <a:rPr lang="en-US" sz="2500" dirty="0" err="1" smtClean="0"/>
              <a:t>Manille</a:t>
            </a:r>
            <a:r>
              <a:rPr lang="en-US" sz="2500" dirty="0" smtClean="0"/>
              <a:t>, </a:t>
            </a:r>
            <a:r>
              <a:rPr lang="en-US" sz="2500" dirty="0" smtClean="0"/>
              <a:t>Philippines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67371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377256-DC4C-4D3A-981C-C14A2A2114D0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Quand?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500" dirty="0" smtClean="0"/>
          </a:p>
          <a:p>
            <a:r>
              <a:rPr lang="en-US" sz="2500" dirty="0" err="1" smtClean="0"/>
              <a:t>Lomé</a:t>
            </a:r>
            <a:r>
              <a:rPr lang="en-US" sz="2500" dirty="0" smtClean="0"/>
              <a:t> </a:t>
            </a:r>
            <a:r>
              <a:rPr lang="en-US" sz="2500" dirty="0" err="1" smtClean="0"/>
              <a:t>depuis</a:t>
            </a:r>
            <a:r>
              <a:rPr lang="en-US" sz="2500" dirty="0" smtClean="0"/>
              <a:t> </a:t>
            </a:r>
            <a:r>
              <a:rPr lang="en-US" sz="2500" dirty="0" err="1" smtClean="0"/>
              <a:t>janvier</a:t>
            </a:r>
            <a:r>
              <a:rPr lang="en-US" sz="2500" dirty="0" smtClean="0"/>
              <a:t> 2013</a:t>
            </a:r>
          </a:p>
          <a:p>
            <a:endParaRPr lang="en-US" sz="2500" dirty="0" smtClean="0"/>
          </a:p>
          <a:p>
            <a:r>
              <a:rPr lang="en-US" sz="2500" dirty="0" smtClean="0"/>
              <a:t>Kampala </a:t>
            </a:r>
            <a:r>
              <a:rPr lang="en-US" sz="2500" dirty="0" err="1" smtClean="0"/>
              <a:t>depuis</a:t>
            </a:r>
            <a:r>
              <a:rPr lang="en-US" sz="2500" dirty="0" smtClean="0"/>
              <a:t> </a:t>
            </a:r>
            <a:r>
              <a:rPr lang="en-US" sz="2500" dirty="0" err="1" smtClean="0"/>
              <a:t>mai</a:t>
            </a:r>
            <a:r>
              <a:rPr lang="en-US" sz="2500" dirty="0" smtClean="0"/>
              <a:t> 2013</a:t>
            </a:r>
          </a:p>
          <a:p>
            <a:endParaRPr lang="en-US" sz="2500" dirty="0"/>
          </a:p>
          <a:p>
            <a:r>
              <a:rPr lang="en-US" sz="2500" dirty="0" smtClean="0"/>
              <a:t>Grenada en </a:t>
            </a:r>
            <a:r>
              <a:rPr lang="en-US" sz="2500" dirty="0" err="1" smtClean="0"/>
              <a:t>juillet</a:t>
            </a:r>
            <a:r>
              <a:rPr lang="en-US" sz="2500" dirty="0" smtClean="0"/>
              <a:t> 2013</a:t>
            </a:r>
          </a:p>
          <a:p>
            <a:endParaRPr lang="en-US" sz="2500" dirty="0"/>
          </a:p>
          <a:p>
            <a:r>
              <a:rPr lang="en-US" sz="2500" dirty="0" smtClean="0"/>
              <a:t>Les 2 </a:t>
            </a:r>
            <a:r>
              <a:rPr lang="en-US" sz="2500" dirty="0" err="1" smtClean="0"/>
              <a:t>derniers</a:t>
            </a:r>
            <a:r>
              <a:rPr lang="en-US" sz="2500" dirty="0" smtClean="0"/>
              <a:t> </a:t>
            </a:r>
            <a:r>
              <a:rPr lang="en-US" sz="2500" dirty="0" err="1" smtClean="0"/>
              <a:t>centres</a:t>
            </a:r>
            <a:r>
              <a:rPr lang="en-US" sz="2500" dirty="0" smtClean="0"/>
              <a:t> </a:t>
            </a:r>
            <a:r>
              <a:rPr lang="en-US" sz="2500" dirty="0" err="1" smtClean="0"/>
              <a:t>avant</a:t>
            </a:r>
            <a:r>
              <a:rPr lang="en-US" sz="2500" dirty="0" smtClean="0"/>
              <a:t> fin 2013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384402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607A90-D977-4D95-A4AE-BFF7B182B76F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Qui?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500" dirty="0" smtClean="0"/>
          </a:p>
          <a:p>
            <a:r>
              <a:rPr lang="en-US" sz="2500" dirty="0" err="1" smtClean="0"/>
              <a:t>Dans</a:t>
            </a:r>
            <a:r>
              <a:rPr lang="en-US" sz="2500" dirty="0" smtClean="0"/>
              <a:t> le </a:t>
            </a:r>
            <a:r>
              <a:rPr lang="en-US" sz="2500" dirty="0" err="1" smtClean="0"/>
              <a:t>cas</a:t>
            </a:r>
            <a:r>
              <a:rPr lang="en-US" sz="2500" dirty="0" smtClean="0"/>
              <a:t> du </a:t>
            </a:r>
            <a:r>
              <a:rPr lang="en-US" sz="2500" dirty="0" err="1" smtClean="0"/>
              <a:t>centre</a:t>
            </a:r>
            <a:r>
              <a:rPr lang="en-US" sz="2500" dirty="0" smtClean="0"/>
              <a:t> de </a:t>
            </a:r>
            <a:r>
              <a:rPr lang="en-US" sz="2500" dirty="0" err="1" smtClean="0"/>
              <a:t>Lomé</a:t>
            </a:r>
            <a:r>
              <a:rPr lang="en-US" sz="2500" dirty="0" smtClean="0"/>
              <a:t>:</a:t>
            </a:r>
          </a:p>
          <a:p>
            <a:endParaRPr lang="en-US" sz="2500" dirty="0" smtClean="0"/>
          </a:p>
          <a:p>
            <a:r>
              <a:rPr lang="en-US" sz="2500" dirty="0" smtClean="0"/>
              <a:t>Chef </a:t>
            </a:r>
            <a:r>
              <a:rPr lang="en-US" sz="2500" dirty="0" err="1" smtClean="0"/>
              <a:t>d’équipe</a:t>
            </a:r>
            <a:r>
              <a:rPr lang="en-US" sz="2500" dirty="0" smtClean="0"/>
              <a:t>: </a:t>
            </a:r>
            <a:r>
              <a:rPr lang="en-US" sz="2500" dirty="0" err="1" smtClean="0"/>
              <a:t>Vintura</a:t>
            </a:r>
            <a:r>
              <a:rPr lang="en-US" sz="2500" dirty="0" smtClean="0"/>
              <a:t> Silva (UNFCCC)</a:t>
            </a:r>
          </a:p>
          <a:p>
            <a:endParaRPr lang="en-US" sz="2500" dirty="0" smtClean="0"/>
          </a:p>
          <a:p>
            <a:r>
              <a:rPr lang="en-US" sz="2500" dirty="0" err="1" smtClean="0"/>
              <a:t>Spécialistes</a:t>
            </a:r>
            <a:r>
              <a:rPr lang="en-US" sz="2500" dirty="0" smtClean="0"/>
              <a:t> MDP: </a:t>
            </a:r>
          </a:p>
          <a:p>
            <a:pPr lvl="1"/>
            <a:r>
              <a:rPr lang="en-US" sz="2500" dirty="0" err="1" smtClean="0"/>
              <a:t>Pape</a:t>
            </a:r>
            <a:r>
              <a:rPr lang="en-US" sz="2500" dirty="0" smtClean="0"/>
              <a:t> </a:t>
            </a:r>
            <a:r>
              <a:rPr lang="en-US" sz="2500" dirty="0" err="1" smtClean="0"/>
              <a:t>Ndiaye</a:t>
            </a:r>
            <a:r>
              <a:rPr lang="en-US" sz="2500" dirty="0" smtClean="0"/>
              <a:t> </a:t>
            </a:r>
            <a:r>
              <a:rPr lang="en-US" sz="2500" dirty="0" smtClean="0"/>
              <a:t>(BOAD)</a:t>
            </a:r>
          </a:p>
          <a:p>
            <a:pPr lvl="1"/>
            <a:r>
              <a:rPr lang="en-US" sz="2500" dirty="0" err="1" smtClean="0"/>
              <a:t>Chunyu</a:t>
            </a:r>
            <a:r>
              <a:rPr lang="en-US" sz="2500" dirty="0" smtClean="0"/>
              <a:t> Liang (UNFCCC)</a:t>
            </a:r>
          </a:p>
          <a:p>
            <a:pPr lvl="1"/>
            <a:r>
              <a:rPr lang="en-US" sz="2500" dirty="0" err="1" smtClean="0"/>
              <a:t>Guilhem</a:t>
            </a:r>
            <a:r>
              <a:rPr lang="en-US" sz="2500" dirty="0" smtClean="0"/>
              <a:t> </a:t>
            </a:r>
            <a:r>
              <a:rPr lang="en-US" sz="2500" dirty="0" err="1" smtClean="0"/>
              <a:t>Pouillevet</a:t>
            </a:r>
            <a:r>
              <a:rPr lang="en-US" sz="2500" dirty="0" smtClean="0"/>
              <a:t> (UNFCCC)</a:t>
            </a:r>
          </a:p>
          <a:p>
            <a:pPr lvl="1"/>
            <a:endParaRPr lang="en-US" sz="2500" dirty="0" smtClean="0"/>
          </a:p>
          <a:p>
            <a:r>
              <a:rPr lang="en-US" sz="2500" dirty="0" err="1" smtClean="0"/>
              <a:t>Assistante</a:t>
            </a:r>
            <a:r>
              <a:rPr lang="en-US" sz="2500" dirty="0" smtClean="0"/>
              <a:t>: Melissa </a:t>
            </a:r>
            <a:r>
              <a:rPr lang="en-US" sz="2500" dirty="0" err="1" smtClean="0"/>
              <a:t>Olympio</a:t>
            </a:r>
            <a:r>
              <a:rPr lang="en-US" sz="2500" dirty="0" smtClean="0"/>
              <a:t> (BOAD)</a:t>
            </a:r>
          </a:p>
        </p:txBody>
      </p:sp>
    </p:spTree>
    <p:extLst>
      <p:ext uri="{BB962C8B-B14F-4D97-AF65-F5344CB8AC3E}">
        <p14:creationId xmlns:p14="http://schemas.microsoft.com/office/powerpoint/2010/main" val="126909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56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56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blank">
  <a:themeElements>
    <a:clrScheme name="1_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1_blan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3835</TotalTime>
  <Words>242</Words>
  <Application>Microsoft Office PowerPoint</Application>
  <PresentationFormat>On-screen Show (4:3)</PresentationFormat>
  <Paragraphs>77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blank</vt:lpstr>
      <vt:lpstr>1_blank</vt:lpstr>
      <vt:lpstr>6_UNFCCC_Master 70pt title</vt:lpstr>
      <vt:lpstr>13_blank</vt:lpstr>
      <vt:lpstr>PowerPoint Presentation</vt:lpstr>
      <vt:lpstr>Vue d’ensemble</vt:lpstr>
      <vt:lpstr>Pourquoi?</vt:lpstr>
      <vt:lpstr>Quoi?</vt:lpstr>
      <vt:lpstr>Comment?</vt:lpstr>
      <vt:lpstr>Où?</vt:lpstr>
      <vt:lpstr>Quand?</vt:lpstr>
      <vt:lpstr>Qui?</vt:lpstr>
    </vt:vector>
  </TitlesOfParts>
  <Company>UNFCCC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HEADER</dc:title>
  <dc:creator>malnaric</dc:creator>
  <cp:lastModifiedBy>Guilhem Pouillevet</cp:lastModifiedBy>
  <cp:revision>152</cp:revision>
  <cp:lastPrinted>2013-03-15T11:07:21Z</cp:lastPrinted>
  <dcterms:created xsi:type="dcterms:W3CDTF">2011-05-09T15:39:14Z</dcterms:created>
  <dcterms:modified xsi:type="dcterms:W3CDTF">2013-06-12T15:24:31Z</dcterms:modified>
</cp:coreProperties>
</file>