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1" r:id="rId2"/>
    <p:sldMasterId id="2147483652" r:id="rId3"/>
  </p:sldMasterIdLst>
  <p:notesMasterIdLst>
    <p:notesMasterId r:id="rId21"/>
  </p:notesMasterIdLst>
  <p:handoutMasterIdLst>
    <p:handoutMasterId r:id="rId22"/>
  </p:handoutMasterIdLst>
  <p:sldIdLst>
    <p:sldId id="256" r:id="rId4"/>
    <p:sldId id="274" r:id="rId5"/>
    <p:sldId id="275" r:id="rId6"/>
    <p:sldId id="271" r:id="rId7"/>
    <p:sldId id="270" r:id="rId8"/>
    <p:sldId id="278" r:id="rId9"/>
    <p:sldId id="277" r:id="rId10"/>
    <p:sldId id="279" r:id="rId11"/>
    <p:sldId id="282" r:id="rId12"/>
    <p:sldId id="284" r:id="rId13"/>
    <p:sldId id="280" r:id="rId14"/>
    <p:sldId id="283" r:id="rId15"/>
    <p:sldId id="261" r:id="rId16"/>
    <p:sldId id="276" r:id="rId17"/>
    <p:sldId id="281" r:id="rId18"/>
    <p:sldId id="268" r:id="rId19"/>
    <p:sldId id="273" r:id="rId20"/>
  </p:sldIdLst>
  <p:sldSz cx="9144000" cy="6858000" type="screen4x3"/>
  <p:notesSz cx="7099300" cy="10234613"/>
  <p:defaultTextStyle>
    <a:defPPr>
      <a:defRPr lang="en-GB"/>
    </a:defPPr>
    <a:lvl1pPr algn="l" rtl="0" fontAlgn="base">
      <a:spcBef>
        <a:spcPct val="50000"/>
      </a:spcBef>
      <a:spcAft>
        <a:spcPct val="0"/>
      </a:spcAft>
      <a:defRPr sz="1500" kern="1200">
        <a:solidFill>
          <a:schemeClr val="tx1"/>
        </a:solidFill>
        <a:latin typeface="Arial" charset="0"/>
        <a:ea typeface="+mn-ea"/>
        <a:cs typeface="+mn-cs"/>
      </a:defRPr>
    </a:lvl1pPr>
    <a:lvl2pPr marL="457200" algn="l" rtl="0" fontAlgn="base">
      <a:spcBef>
        <a:spcPct val="50000"/>
      </a:spcBef>
      <a:spcAft>
        <a:spcPct val="0"/>
      </a:spcAft>
      <a:defRPr sz="1500" kern="1200">
        <a:solidFill>
          <a:schemeClr val="tx1"/>
        </a:solidFill>
        <a:latin typeface="Arial" charset="0"/>
        <a:ea typeface="+mn-ea"/>
        <a:cs typeface="+mn-cs"/>
      </a:defRPr>
    </a:lvl2pPr>
    <a:lvl3pPr marL="914400" algn="l" rtl="0" fontAlgn="base">
      <a:spcBef>
        <a:spcPct val="50000"/>
      </a:spcBef>
      <a:spcAft>
        <a:spcPct val="0"/>
      </a:spcAft>
      <a:defRPr sz="1500" kern="1200">
        <a:solidFill>
          <a:schemeClr val="tx1"/>
        </a:solidFill>
        <a:latin typeface="Arial" charset="0"/>
        <a:ea typeface="+mn-ea"/>
        <a:cs typeface="+mn-cs"/>
      </a:defRPr>
    </a:lvl3pPr>
    <a:lvl4pPr marL="1371600" algn="l" rtl="0" fontAlgn="base">
      <a:spcBef>
        <a:spcPct val="50000"/>
      </a:spcBef>
      <a:spcAft>
        <a:spcPct val="0"/>
      </a:spcAft>
      <a:defRPr sz="1500" kern="1200">
        <a:solidFill>
          <a:schemeClr val="tx1"/>
        </a:solidFill>
        <a:latin typeface="Arial" charset="0"/>
        <a:ea typeface="+mn-ea"/>
        <a:cs typeface="+mn-cs"/>
      </a:defRPr>
    </a:lvl4pPr>
    <a:lvl5pPr marL="1828800" algn="l" rtl="0" fontAlgn="base">
      <a:spcBef>
        <a:spcPct val="50000"/>
      </a:spcBef>
      <a:spcAft>
        <a:spcPct val="0"/>
      </a:spcAft>
      <a:defRPr sz="1500" kern="1200">
        <a:solidFill>
          <a:schemeClr val="tx1"/>
        </a:solidFill>
        <a:latin typeface="Arial" charset="0"/>
        <a:ea typeface="+mn-ea"/>
        <a:cs typeface="+mn-cs"/>
      </a:defRPr>
    </a:lvl5pPr>
    <a:lvl6pPr marL="2286000" algn="l" defTabSz="914400" rtl="0" eaLnBrk="1" latinLnBrk="0" hangingPunct="1">
      <a:defRPr sz="1500" kern="1200">
        <a:solidFill>
          <a:schemeClr val="tx1"/>
        </a:solidFill>
        <a:latin typeface="Arial" charset="0"/>
        <a:ea typeface="+mn-ea"/>
        <a:cs typeface="+mn-cs"/>
      </a:defRPr>
    </a:lvl6pPr>
    <a:lvl7pPr marL="2743200" algn="l" defTabSz="914400" rtl="0" eaLnBrk="1" latinLnBrk="0" hangingPunct="1">
      <a:defRPr sz="1500" kern="1200">
        <a:solidFill>
          <a:schemeClr val="tx1"/>
        </a:solidFill>
        <a:latin typeface="Arial" charset="0"/>
        <a:ea typeface="+mn-ea"/>
        <a:cs typeface="+mn-cs"/>
      </a:defRPr>
    </a:lvl7pPr>
    <a:lvl8pPr marL="3200400" algn="l" defTabSz="914400" rtl="0" eaLnBrk="1" latinLnBrk="0" hangingPunct="1">
      <a:defRPr sz="1500" kern="1200">
        <a:solidFill>
          <a:schemeClr val="tx1"/>
        </a:solidFill>
        <a:latin typeface="Arial" charset="0"/>
        <a:ea typeface="+mn-ea"/>
        <a:cs typeface="+mn-cs"/>
      </a:defRPr>
    </a:lvl8pPr>
    <a:lvl9pPr marL="3657600" algn="l" defTabSz="914400" rtl="0" eaLnBrk="1" latinLnBrk="0" hangingPunct="1">
      <a:defRPr sz="15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5F5F5F"/>
    <a:srgbClr val="777777"/>
    <a:srgbClr val="808080"/>
    <a:srgbClr val="1960AB"/>
    <a:srgbClr val="FFFFFF"/>
    <a:srgbClr val="6C547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45" autoAdjust="0"/>
    <p:restoredTop sz="66757" autoAdjust="0"/>
  </p:normalViewPr>
  <p:slideViewPr>
    <p:cSldViewPr>
      <p:cViewPr>
        <p:scale>
          <a:sx n="70" d="100"/>
          <a:sy n="70" d="100"/>
        </p:scale>
        <p:origin x="-390" y="-96"/>
      </p:cViewPr>
      <p:guideLst>
        <p:guide orient="horz" pos="2160"/>
        <p:guide pos="2880"/>
      </p:guideLst>
    </p:cSldViewPr>
  </p:slideViewPr>
  <p:outlineViewPr>
    <p:cViewPr>
      <p:scale>
        <a:sx n="33" d="100"/>
        <a:sy n="33" d="100"/>
      </p:scale>
      <p:origin x="0" y="372"/>
    </p:cViewPr>
  </p:outlineViewPr>
  <p:notesTextViewPr>
    <p:cViewPr>
      <p:scale>
        <a:sx n="1" d="1"/>
        <a:sy n="1" d="1"/>
      </p:scale>
      <p:origin x="0" y="0"/>
    </p:cViewPr>
  </p:notesTextViewPr>
  <p:notesViewPr>
    <p:cSldViewPr>
      <p:cViewPr varScale="1">
        <p:scale>
          <a:sx n="53" d="100"/>
          <a:sy n="53" d="100"/>
        </p:scale>
        <p:origin x="-3108" y="-102"/>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77C18B-3186-4278-9DE9-BF2EBE34F78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7F40A644-C5C7-4934-923B-99CE792324D7}">
      <dgm:prSet phldrT="[Text]"/>
      <dgm:spPr/>
      <dgm:t>
        <a:bodyPr/>
        <a:lstStyle/>
        <a:p>
          <a:pPr>
            <a:lnSpc>
              <a:spcPct val="100000"/>
            </a:lnSpc>
          </a:pPr>
          <a:r>
            <a:rPr lang="en-US" dirty="0" smtClean="0"/>
            <a:t>New Project Activities </a:t>
          </a:r>
        </a:p>
        <a:p>
          <a:pPr>
            <a:lnSpc>
              <a:spcPct val="100000"/>
            </a:lnSpc>
          </a:pPr>
          <a:r>
            <a:rPr lang="en-US" dirty="0" smtClean="0"/>
            <a:t>(After 2 August 2008)</a:t>
          </a:r>
          <a:endParaRPr lang="en-GB" dirty="0"/>
        </a:p>
      </dgm:t>
    </dgm:pt>
    <dgm:pt modelId="{B8BE269F-3AA5-4F13-9BE4-1D86899B5CFE}" type="parTrans" cxnId="{62A0EC7E-42F6-4D78-9C5E-7C5C5294050A}">
      <dgm:prSet/>
      <dgm:spPr/>
      <dgm:t>
        <a:bodyPr/>
        <a:lstStyle/>
        <a:p>
          <a:endParaRPr lang="en-GB"/>
        </a:p>
      </dgm:t>
    </dgm:pt>
    <dgm:pt modelId="{307D93F0-DEDB-4DAD-85CA-BB93315EA845}" type="sibTrans" cxnId="{62A0EC7E-42F6-4D78-9C5E-7C5C5294050A}">
      <dgm:prSet/>
      <dgm:spPr/>
      <dgm:t>
        <a:bodyPr/>
        <a:lstStyle/>
        <a:p>
          <a:endParaRPr lang="en-GB"/>
        </a:p>
      </dgm:t>
    </dgm:pt>
    <dgm:pt modelId="{D5D1EE66-52AD-48D9-B8F5-E0DD4C9B4B0E}">
      <dgm:prSet phldrT="[Text]"/>
      <dgm:spPr/>
      <dgm:t>
        <a:bodyPr/>
        <a:lstStyle/>
        <a:p>
          <a:pPr>
            <a:lnSpc>
              <a:spcPct val="100000"/>
            </a:lnSpc>
          </a:pPr>
          <a:r>
            <a:rPr lang="en-US" dirty="0" smtClean="0"/>
            <a:t>PP must inform DNA and UNFCCC in writing about the commencement of project and intention to seek CDM status</a:t>
          </a:r>
          <a:endParaRPr lang="en-GB" dirty="0"/>
        </a:p>
      </dgm:t>
    </dgm:pt>
    <dgm:pt modelId="{4EDBD76C-7254-4DDC-9096-5DF522C4D2D0}" type="parTrans" cxnId="{3339B8CB-6EAB-4A2E-8C01-C207B789F167}">
      <dgm:prSet/>
      <dgm:spPr/>
      <dgm:t>
        <a:bodyPr/>
        <a:lstStyle/>
        <a:p>
          <a:endParaRPr lang="en-GB"/>
        </a:p>
      </dgm:t>
    </dgm:pt>
    <dgm:pt modelId="{938F4877-C042-4DC0-B39B-3E448A5EB64E}" type="sibTrans" cxnId="{3339B8CB-6EAB-4A2E-8C01-C207B789F167}">
      <dgm:prSet/>
      <dgm:spPr/>
      <dgm:t>
        <a:bodyPr/>
        <a:lstStyle/>
        <a:p>
          <a:endParaRPr lang="en-GB"/>
        </a:p>
      </dgm:t>
    </dgm:pt>
    <dgm:pt modelId="{4FE25132-AEB1-44B9-B37E-31708724EC5E}">
      <dgm:prSet phldrT="[Text]"/>
      <dgm:spPr/>
      <dgm:t>
        <a:bodyPr/>
        <a:lstStyle/>
        <a:p>
          <a:pPr>
            <a:lnSpc>
              <a:spcPct val="100000"/>
            </a:lnSpc>
          </a:pPr>
          <a:r>
            <a:rPr lang="en-US" dirty="0" smtClean="0"/>
            <a:t>Should be done within 6 months of project start date </a:t>
          </a:r>
          <a:endParaRPr lang="en-GB" dirty="0"/>
        </a:p>
      </dgm:t>
    </dgm:pt>
    <dgm:pt modelId="{87D82464-10A5-4B46-8A5B-960AB2A581EC}" type="parTrans" cxnId="{057CACAC-108B-40CD-87FB-3AB19E4A4E9E}">
      <dgm:prSet/>
      <dgm:spPr/>
      <dgm:t>
        <a:bodyPr/>
        <a:lstStyle/>
        <a:p>
          <a:endParaRPr lang="en-GB"/>
        </a:p>
      </dgm:t>
    </dgm:pt>
    <dgm:pt modelId="{D35A568B-D5A1-47BD-A139-E7149675B28F}" type="sibTrans" cxnId="{057CACAC-108B-40CD-87FB-3AB19E4A4E9E}">
      <dgm:prSet/>
      <dgm:spPr/>
      <dgm:t>
        <a:bodyPr/>
        <a:lstStyle/>
        <a:p>
          <a:endParaRPr lang="en-GB"/>
        </a:p>
      </dgm:t>
    </dgm:pt>
    <dgm:pt modelId="{374ACD2D-8F84-4FC7-9193-551A36CE8C8F}">
      <dgm:prSet phldrT="[Text]"/>
      <dgm:spPr/>
      <dgm:t>
        <a:bodyPr/>
        <a:lstStyle/>
        <a:p>
          <a:pPr>
            <a:lnSpc>
              <a:spcPct val="100000"/>
            </a:lnSpc>
          </a:pPr>
          <a:r>
            <a:rPr lang="en-US" dirty="0" smtClean="0"/>
            <a:t>Not necessary if PDD is published before project start date</a:t>
          </a:r>
          <a:endParaRPr lang="en-GB" dirty="0"/>
        </a:p>
      </dgm:t>
    </dgm:pt>
    <dgm:pt modelId="{6895A128-949B-48B5-8AAC-360AC2059BEF}" type="parTrans" cxnId="{19DAD316-918E-4F3C-9F91-1BE7679C6A2D}">
      <dgm:prSet/>
      <dgm:spPr/>
      <dgm:t>
        <a:bodyPr/>
        <a:lstStyle/>
        <a:p>
          <a:endParaRPr lang="en-GB"/>
        </a:p>
      </dgm:t>
    </dgm:pt>
    <dgm:pt modelId="{6FB4392A-05BA-436D-96AC-597A08066B76}" type="sibTrans" cxnId="{19DAD316-918E-4F3C-9F91-1BE7679C6A2D}">
      <dgm:prSet/>
      <dgm:spPr/>
      <dgm:t>
        <a:bodyPr/>
        <a:lstStyle/>
        <a:p>
          <a:endParaRPr lang="en-GB"/>
        </a:p>
      </dgm:t>
    </dgm:pt>
    <dgm:pt modelId="{AD66B8E7-4FB8-42FF-B161-B93D50223A2C}">
      <dgm:prSet phldrT="[Text]"/>
      <dgm:spPr/>
      <dgm:t>
        <a:bodyPr/>
        <a:lstStyle/>
        <a:p>
          <a:pPr>
            <a:lnSpc>
              <a:spcPct val="100000"/>
            </a:lnSpc>
          </a:pPr>
          <a:r>
            <a:rPr lang="en-US" dirty="0" smtClean="0"/>
            <a:t>Existing Project Activities </a:t>
          </a:r>
        </a:p>
        <a:p>
          <a:pPr>
            <a:lnSpc>
              <a:spcPct val="100000"/>
            </a:lnSpc>
          </a:pPr>
          <a:r>
            <a:rPr lang="en-US" dirty="0" smtClean="0"/>
            <a:t>(Before 2 August 2008)</a:t>
          </a:r>
          <a:endParaRPr lang="en-GB" dirty="0"/>
        </a:p>
      </dgm:t>
    </dgm:pt>
    <dgm:pt modelId="{E41B4CF3-655A-475F-8C45-9BF50775E113}" type="parTrans" cxnId="{B9209EB0-0B39-4B7D-9511-30A64E624E21}">
      <dgm:prSet/>
      <dgm:spPr/>
      <dgm:t>
        <a:bodyPr/>
        <a:lstStyle/>
        <a:p>
          <a:endParaRPr lang="en-GB"/>
        </a:p>
      </dgm:t>
    </dgm:pt>
    <dgm:pt modelId="{A97F9967-2854-459D-AC8D-1EECB1ED3119}" type="sibTrans" cxnId="{B9209EB0-0B39-4B7D-9511-30A64E624E21}">
      <dgm:prSet/>
      <dgm:spPr/>
      <dgm:t>
        <a:bodyPr/>
        <a:lstStyle/>
        <a:p>
          <a:endParaRPr lang="en-GB"/>
        </a:p>
      </dgm:t>
    </dgm:pt>
    <dgm:pt modelId="{DB536BBB-F176-41FC-9262-13589D9AE193}">
      <dgm:prSet phldrT="[Text]"/>
      <dgm:spPr/>
      <dgm:t>
        <a:bodyPr/>
        <a:lstStyle/>
        <a:p>
          <a:pPr>
            <a:lnSpc>
              <a:spcPct val="100000"/>
            </a:lnSpc>
          </a:pPr>
          <a:r>
            <a:rPr lang="en-US" dirty="0" smtClean="0"/>
            <a:t>Demonstrate that CDM was seriously considered in the decision to implement the project activity</a:t>
          </a:r>
          <a:endParaRPr lang="en-GB" dirty="0"/>
        </a:p>
      </dgm:t>
    </dgm:pt>
    <dgm:pt modelId="{2ECAD3EC-2908-4BF3-AFE1-C478707C40FB}" type="parTrans" cxnId="{AAB32961-5046-4E4D-8960-596F6A1A763D}">
      <dgm:prSet/>
      <dgm:spPr/>
      <dgm:t>
        <a:bodyPr/>
        <a:lstStyle/>
        <a:p>
          <a:endParaRPr lang="en-GB"/>
        </a:p>
      </dgm:t>
    </dgm:pt>
    <dgm:pt modelId="{F84C3952-AE8F-4655-9E08-DEB10AC7CB66}" type="sibTrans" cxnId="{AAB32961-5046-4E4D-8960-596F6A1A763D}">
      <dgm:prSet/>
      <dgm:spPr/>
      <dgm:t>
        <a:bodyPr/>
        <a:lstStyle/>
        <a:p>
          <a:endParaRPr lang="en-GB"/>
        </a:p>
      </dgm:t>
    </dgm:pt>
    <dgm:pt modelId="{F2789A2E-16FB-4D88-8DFE-BFA8CCDF2B59}">
      <dgm:prSet phldrT="[Text]"/>
      <dgm:spPr/>
      <dgm:t>
        <a:bodyPr/>
        <a:lstStyle/>
        <a:p>
          <a:pPr>
            <a:lnSpc>
              <a:spcPct val="100000"/>
            </a:lnSpc>
          </a:pPr>
          <a:r>
            <a:rPr lang="en-US" dirty="0" smtClean="0"/>
            <a:t>Evidence may be contracts with consultants, ERPA, submission of new methodology etc.</a:t>
          </a:r>
          <a:endParaRPr lang="en-GB" dirty="0"/>
        </a:p>
      </dgm:t>
    </dgm:pt>
    <dgm:pt modelId="{8C70AD2C-E9F3-400A-B95D-0FE02B52EA8B}" type="parTrans" cxnId="{C445C79A-4554-4D1A-95BD-D600DE989D48}">
      <dgm:prSet/>
      <dgm:spPr/>
      <dgm:t>
        <a:bodyPr/>
        <a:lstStyle/>
        <a:p>
          <a:endParaRPr lang="en-GB"/>
        </a:p>
      </dgm:t>
    </dgm:pt>
    <dgm:pt modelId="{B7226AF8-A6A2-44D3-ACD2-43AB55EC99C2}" type="sibTrans" cxnId="{C445C79A-4554-4D1A-95BD-D600DE989D48}">
      <dgm:prSet/>
      <dgm:spPr/>
      <dgm:t>
        <a:bodyPr/>
        <a:lstStyle/>
        <a:p>
          <a:endParaRPr lang="en-GB"/>
        </a:p>
      </dgm:t>
    </dgm:pt>
    <dgm:pt modelId="{B77B9D26-00F6-4252-93F6-3698D2FE7BD6}">
      <dgm:prSet phldrT="[Text]"/>
      <dgm:spPr/>
      <dgm:t>
        <a:bodyPr/>
        <a:lstStyle/>
        <a:p>
          <a:pPr>
            <a:lnSpc>
              <a:spcPct val="100000"/>
            </a:lnSpc>
          </a:pPr>
          <a:r>
            <a:rPr lang="en-US" dirty="0" smtClean="0"/>
            <a:t>Assessment of real and continuing actions</a:t>
          </a:r>
          <a:endParaRPr lang="en-GB" dirty="0"/>
        </a:p>
      </dgm:t>
    </dgm:pt>
    <dgm:pt modelId="{4836D00F-4989-4055-B8DD-D4901B5AF4B2}" type="parTrans" cxnId="{69E8B593-3156-4A29-A029-92EC6B965584}">
      <dgm:prSet/>
      <dgm:spPr/>
      <dgm:t>
        <a:bodyPr/>
        <a:lstStyle/>
        <a:p>
          <a:endParaRPr lang="en-GB"/>
        </a:p>
      </dgm:t>
    </dgm:pt>
    <dgm:pt modelId="{C2FC324C-A303-4BC9-A4D5-9F4E23ABD5F4}" type="sibTrans" cxnId="{69E8B593-3156-4A29-A029-92EC6B965584}">
      <dgm:prSet/>
      <dgm:spPr/>
      <dgm:t>
        <a:bodyPr/>
        <a:lstStyle/>
        <a:p>
          <a:endParaRPr lang="en-GB"/>
        </a:p>
      </dgm:t>
    </dgm:pt>
    <dgm:pt modelId="{C89FC32C-06EE-4BCD-A8E8-EDCC28FB111B}">
      <dgm:prSet phldrT="[Text]"/>
      <dgm:spPr/>
      <dgm:t>
        <a:bodyPr/>
        <a:lstStyle/>
        <a:p>
          <a:pPr>
            <a:lnSpc>
              <a:spcPct val="100000"/>
            </a:lnSpc>
          </a:pPr>
          <a:endParaRPr lang="en-GB" dirty="0"/>
        </a:p>
      </dgm:t>
    </dgm:pt>
    <dgm:pt modelId="{520958E8-3C54-4FAF-B337-23AF84A0B12D}" type="parTrans" cxnId="{D44ABC42-B15A-4B78-9A2C-800062ECA06C}">
      <dgm:prSet/>
      <dgm:spPr/>
      <dgm:t>
        <a:bodyPr/>
        <a:lstStyle/>
        <a:p>
          <a:endParaRPr lang="en-GB"/>
        </a:p>
      </dgm:t>
    </dgm:pt>
    <dgm:pt modelId="{F8EE16FE-6F12-4243-A03F-534EEF18505C}" type="sibTrans" cxnId="{D44ABC42-B15A-4B78-9A2C-800062ECA06C}">
      <dgm:prSet/>
      <dgm:spPr/>
      <dgm:t>
        <a:bodyPr/>
        <a:lstStyle/>
        <a:p>
          <a:endParaRPr lang="en-GB"/>
        </a:p>
      </dgm:t>
    </dgm:pt>
    <dgm:pt modelId="{5F54D546-ED5F-4392-9FDB-CDBD5E417A9B}">
      <dgm:prSet phldrT="[Text]"/>
      <dgm:spPr/>
      <dgm:t>
        <a:bodyPr/>
        <a:lstStyle/>
        <a:p>
          <a:pPr>
            <a:lnSpc>
              <a:spcPct val="100000"/>
            </a:lnSpc>
          </a:pPr>
          <a:endParaRPr lang="en-GB" dirty="0"/>
        </a:p>
      </dgm:t>
    </dgm:pt>
    <dgm:pt modelId="{AE3CD51A-2970-4C74-B96F-1FAB76D4FA3E}" type="parTrans" cxnId="{84E3EC9C-F590-4E05-834B-961864EFFD08}">
      <dgm:prSet/>
      <dgm:spPr/>
      <dgm:t>
        <a:bodyPr/>
        <a:lstStyle/>
        <a:p>
          <a:endParaRPr lang="en-GB"/>
        </a:p>
      </dgm:t>
    </dgm:pt>
    <dgm:pt modelId="{5553EE14-EFA9-4ED2-9C4D-0C20852587F6}" type="sibTrans" cxnId="{84E3EC9C-F590-4E05-834B-961864EFFD08}">
      <dgm:prSet/>
      <dgm:spPr/>
      <dgm:t>
        <a:bodyPr/>
        <a:lstStyle/>
        <a:p>
          <a:endParaRPr lang="en-GB"/>
        </a:p>
      </dgm:t>
    </dgm:pt>
    <dgm:pt modelId="{F0581694-5065-4D42-8623-D95785558A60}">
      <dgm:prSet phldrT="[Text]"/>
      <dgm:spPr/>
      <dgm:t>
        <a:bodyPr/>
        <a:lstStyle/>
        <a:p>
          <a:pPr>
            <a:lnSpc>
              <a:spcPct val="100000"/>
            </a:lnSpc>
          </a:pPr>
          <a:endParaRPr lang="en-GB" dirty="0"/>
        </a:p>
      </dgm:t>
    </dgm:pt>
    <dgm:pt modelId="{2E43320E-1624-4006-BD75-4F2A3BBABEB9}" type="parTrans" cxnId="{08D3C767-5B51-4E83-BF32-C7602B2EDB63}">
      <dgm:prSet/>
      <dgm:spPr/>
      <dgm:t>
        <a:bodyPr/>
        <a:lstStyle/>
        <a:p>
          <a:endParaRPr lang="en-GB"/>
        </a:p>
      </dgm:t>
    </dgm:pt>
    <dgm:pt modelId="{B37EA654-DB1A-49F9-91A0-2C64D92DF018}" type="sibTrans" cxnId="{08D3C767-5B51-4E83-BF32-C7602B2EDB63}">
      <dgm:prSet/>
      <dgm:spPr/>
      <dgm:t>
        <a:bodyPr/>
        <a:lstStyle/>
        <a:p>
          <a:endParaRPr lang="en-GB"/>
        </a:p>
      </dgm:t>
    </dgm:pt>
    <dgm:pt modelId="{E68707E7-2C39-43E8-AD7F-E66F6E487624}">
      <dgm:prSet phldrT="[Text]"/>
      <dgm:spPr/>
      <dgm:t>
        <a:bodyPr/>
        <a:lstStyle/>
        <a:p>
          <a:pPr>
            <a:lnSpc>
              <a:spcPct val="100000"/>
            </a:lnSpc>
          </a:pPr>
          <a:endParaRPr lang="en-GB" dirty="0"/>
        </a:p>
      </dgm:t>
    </dgm:pt>
    <dgm:pt modelId="{B7340899-233C-499C-B7DD-04D24B4A9D35}" type="parTrans" cxnId="{8A09E99A-7C63-4BBC-93EB-DB6E3AA719C0}">
      <dgm:prSet/>
      <dgm:spPr/>
      <dgm:t>
        <a:bodyPr/>
        <a:lstStyle/>
        <a:p>
          <a:endParaRPr lang="en-GB"/>
        </a:p>
      </dgm:t>
    </dgm:pt>
    <dgm:pt modelId="{F92C1981-56A8-46E3-9A11-4996F773637C}" type="sibTrans" cxnId="{8A09E99A-7C63-4BBC-93EB-DB6E3AA719C0}">
      <dgm:prSet/>
      <dgm:spPr/>
      <dgm:t>
        <a:bodyPr/>
        <a:lstStyle/>
        <a:p>
          <a:endParaRPr lang="en-GB"/>
        </a:p>
      </dgm:t>
    </dgm:pt>
    <dgm:pt modelId="{ED2369C9-1A6D-42E6-9B44-7DD5BCBAEDCD}" type="pres">
      <dgm:prSet presAssocID="{D377C18B-3186-4278-9DE9-BF2EBE34F78C}" presName="Name0" presStyleCnt="0">
        <dgm:presLayoutVars>
          <dgm:dir/>
          <dgm:animLvl val="lvl"/>
          <dgm:resizeHandles val="exact"/>
        </dgm:presLayoutVars>
      </dgm:prSet>
      <dgm:spPr/>
      <dgm:t>
        <a:bodyPr/>
        <a:lstStyle/>
        <a:p>
          <a:endParaRPr lang="en-GB"/>
        </a:p>
      </dgm:t>
    </dgm:pt>
    <dgm:pt modelId="{980116D2-810E-4DB1-8FBF-2F08A2329A90}" type="pres">
      <dgm:prSet presAssocID="{7F40A644-C5C7-4934-923B-99CE792324D7}" presName="composite" presStyleCnt="0"/>
      <dgm:spPr/>
    </dgm:pt>
    <dgm:pt modelId="{85CEBEB0-B900-4A47-822C-9AF1FAAEDD9F}" type="pres">
      <dgm:prSet presAssocID="{7F40A644-C5C7-4934-923B-99CE792324D7}" presName="parTx" presStyleLbl="alignNode1" presStyleIdx="0" presStyleCnt="2">
        <dgm:presLayoutVars>
          <dgm:chMax val="0"/>
          <dgm:chPref val="0"/>
          <dgm:bulletEnabled val="1"/>
        </dgm:presLayoutVars>
      </dgm:prSet>
      <dgm:spPr/>
      <dgm:t>
        <a:bodyPr/>
        <a:lstStyle/>
        <a:p>
          <a:endParaRPr lang="en-GB"/>
        </a:p>
      </dgm:t>
    </dgm:pt>
    <dgm:pt modelId="{6461CFA4-555F-4A54-9DB2-D44814D6C523}" type="pres">
      <dgm:prSet presAssocID="{7F40A644-C5C7-4934-923B-99CE792324D7}" presName="desTx" presStyleLbl="alignAccFollowNode1" presStyleIdx="0" presStyleCnt="2">
        <dgm:presLayoutVars>
          <dgm:bulletEnabled val="1"/>
        </dgm:presLayoutVars>
      </dgm:prSet>
      <dgm:spPr/>
      <dgm:t>
        <a:bodyPr/>
        <a:lstStyle/>
        <a:p>
          <a:endParaRPr lang="en-GB"/>
        </a:p>
      </dgm:t>
    </dgm:pt>
    <dgm:pt modelId="{E7148222-2BEF-42E8-8806-844DC7DB4AA0}" type="pres">
      <dgm:prSet presAssocID="{307D93F0-DEDB-4DAD-85CA-BB93315EA845}" presName="space" presStyleCnt="0"/>
      <dgm:spPr/>
    </dgm:pt>
    <dgm:pt modelId="{BD925DED-D5CD-4C9B-926B-91751D8C0FF3}" type="pres">
      <dgm:prSet presAssocID="{AD66B8E7-4FB8-42FF-B161-B93D50223A2C}" presName="composite" presStyleCnt="0"/>
      <dgm:spPr/>
    </dgm:pt>
    <dgm:pt modelId="{88AA021B-40E7-4A0F-8FEB-7CDF373964C3}" type="pres">
      <dgm:prSet presAssocID="{AD66B8E7-4FB8-42FF-B161-B93D50223A2C}" presName="parTx" presStyleLbl="alignNode1" presStyleIdx="1" presStyleCnt="2">
        <dgm:presLayoutVars>
          <dgm:chMax val="0"/>
          <dgm:chPref val="0"/>
          <dgm:bulletEnabled val="1"/>
        </dgm:presLayoutVars>
      </dgm:prSet>
      <dgm:spPr/>
      <dgm:t>
        <a:bodyPr/>
        <a:lstStyle/>
        <a:p>
          <a:endParaRPr lang="en-GB"/>
        </a:p>
      </dgm:t>
    </dgm:pt>
    <dgm:pt modelId="{E90DECAC-A695-4E66-B53D-9E5F9F924094}" type="pres">
      <dgm:prSet presAssocID="{AD66B8E7-4FB8-42FF-B161-B93D50223A2C}" presName="desTx" presStyleLbl="alignAccFollowNode1" presStyleIdx="1" presStyleCnt="2">
        <dgm:presLayoutVars>
          <dgm:bulletEnabled val="1"/>
        </dgm:presLayoutVars>
      </dgm:prSet>
      <dgm:spPr/>
      <dgm:t>
        <a:bodyPr/>
        <a:lstStyle/>
        <a:p>
          <a:endParaRPr lang="en-GB"/>
        </a:p>
      </dgm:t>
    </dgm:pt>
  </dgm:ptLst>
  <dgm:cxnLst>
    <dgm:cxn modelId="{69E8B593-3156-4A29-A029-92EC6B965584}" srcId="{AD66B8E7-4FB8-42FF-B161-B93D50223A2C}" destId="{B77B9D26-00F6-4252-93F6-3698D2FE7BD6}" srcOrd="4" destOrd="0" parTransId="{4836D00F-4989-4055-B8DD-D4901B5AF4B2}" sibTransId="{C2FC324C-A303-4BC9-A4D5-9F4E23ABD5F4}"/>
    <dgm:cxn modelId="{51F018A8-BBA9-4149-985E-51264519EF22}" type="presOf" srcId="{7F40A644-C5C7-4934-923B-99CE792324D7}" destId="{85CEBEB0-B900-4A47-822C-9AF1FAAEDD9F}" srcOrd="0" destOrd="0" presId="urn:microsoft.com/office/officeart/2005/8/layout/hList1"/>
    <dgm:cxn modelId="{573EC74C-960D-4A54-8825-E6EFB2F716CC}" type="presOf" srcId="{AD66B8E7-4FB8-42FF-B161-B93D50223A2C}" destId="{88AA021B-40E7-4A0F-8FEB-7CDF373964C3}" srcOrd="0" destOrd="0" presId="urn:microsoft.com/office/officeart/2005/8/layout/hList1"/>
    <dgm:cxn modelId="{9CC70B30-BF1C-4033-AA6E-9FEA1CAE0F14}" type="presOf" srcId="{D5D1EE66-52AD-48D9-B8F5-E0DD4C9B4B0E}" destId="{6461CFA4-555F-4A54-9DB2-D44814D6C523}" srcOrd="0" destOrd="0" presId="urn:microsoft.com/office/officeart/2005/8/layout/hList1"/>
    <dgm:cxn modelId="{84E3EC9C-F590-4E05-834B-961864EFFD08}" srcId="{7F40A644-C5C7-4934-923B-99CE792324D7}" destId="{5F54D546-ED5F-4392-9FDB-CDBD5E417A9B}" srcOrd="3" destOrd="0" parTransId="{AE3CD51A-2970-4C74-B96F-1FAB76D4FA3E}" sibTransId="{5553EE14-EFA9-4ED2-9C4D-0C20852587F6}"/>
    <dgm:cxn modelId="{D44ABC42-B15A-4B78-9A2C-800062ECA06C}" srcId="{7F40A644-C5C7-4934-923B-99CE792324D7}" destId="{C89FC32C-06EE-4BCD-A8E8-EDCC28FB111B}" srcOrd="1" destOrd="0" parTransId="{520958E8-3C54-4FAF-B337-23AF84A0B12D}" sibTransId="{F8EE16FE-6F12-4243-A03F-534EEF18505C}"/>
    <dgm:cxn modelId="{F8BBE26B-04FA-4DD3-9F4A-D788AD3FDB7F}" type="presOf" srcId="{D377C18B-3186-4278-9DE9-BF2EBE34F78C}" destId="{ED2369C9-1A6D-42E6-9B44-7DD5BCBAEDCD}" srcOrd="0" destOrd="0" presId="urn:microsoft.com/office/officeart/2005/8/layout/hList1"/>
    <dgm:cxn modelId="{C445C79A-4554-4D1A-95BD-D600DE989D48}" srcId="{AD66B8E7-4FB8-42FF-B161-B93D50223A2C}" destId="{F2789A2E-16FB-4D88-8DFE-BFA8CCDF2B59}" srcOrd="2" destOrd="0" parTransId="{8C70AD2C-E9F3-400A-B95D-0FE02B52EA8B}" sibTransId="{B7226AF8-A6A2-44D3-ACD2-43AB55EC99C2}"/>
    <dgm:cxn modelId="{08D3C767-5B51-4E83-BF32-C7602B2EDB63}" srcId="{AD66B8E7-4FB8-42FF-B161-B93D50223A2C}" destId="{F0581694-5065-4D42-8623-D95785558A60}" srcOrd="1" destOrd="0" parTransId="{2E43320E-1624-4006-BD75-4F2A3BBABEB9}" sibTransId="{B37EA654-DB1A-49F9-91A0-2C64D92DF018}"/>
    <dgm:cxn modelId="{B9209EB0-0B39-4B7D-9511-30A64E624E21}" srcId="{D377C18B-3186-4278-9DE9-BF2EBE34F78C}" destId="{AD66B8E7-4FB8-42FF-B161-B93D50223A2C}" srcOrd="1" destOrd="0" parTransId="{E41B4CF3-655A-475F-8C45-9BF50775E113}" sibTransId="{A97F9967-2854-459D-AC8D-1EECB1ED3119}"/>
    <dgm:cxn modelId="{1C946238-3541-4DEC-80E3-E1FD033A49C5}" type="presOf" srcId="{F2789A2E-16FB-4D88-8DFE-BFA8CCDF2B59}" destId="{E90DECAC-A695-4E66-B53D-9E5F9F924094}" srcOrd="0" destOrd="2" presId="urn:microsoft.com/office/officeart/2005/8/layout/hList1"/>
    <dgm:cxn modelId="{19DAD316-918E-4F3C-9F91-1BE7679C6A2D}" srcId="{7F40A644-C5C7-4934-923B-99CE792324D7}" destId="{374ACD2D-8F84-4FC7-9193-551A36CE8C8F}" srcOrd="4" destOrd="0" parTransId="{6895A128-949B-48B5-8AAC-360AC2059BEF}" sibTransId="{6FB4392A-05BA-436D-96AC-597A08066B76}"/>
    <dgm:cxn modelId="{F866557F-7210-4CC8-8614-759B26E2B0A4}" type="presOf" srcId="{E68707E7-2C39-43E8-AD7F-E66F6E487624}" destId="{E90DECAC-A695-4E66-B53D-9E5F9F924094}" srcOrd="0" destOrd="3" presId="urn:microsoft.com/office/officeart/2005/8/layout/hList1"/>
    <dgm:cxn modelId="{162808B1-354C-434C-AF79-575887198B1D}" type="presOf" srcId="{DB536BBB-F176-41FC-9262-13589D9AE193}" destId="{E90DECAC-A695-4E66-B53D-9E5F9F924094}" srcOrd="0" destOrd="0" presId="urn:microsoft.com/office/officeart/2005/8/layout/hList1"/>
    <dgm:cxn modelId="{AAB32961-5046-4E4D-8960-596F6A1A763D}" srcId="{AD66B8E7-4FB8-42FF-B161-B93D50223A2C}" destId="{DB536BBB-F176-41FC-9262-13589D9AE193}" srcOrd="0" destOrd="0" parTransId="{2ECAD3EC-2908-4BF3-AFE1-C478707C40FB}" sibTransId="{F84C3952-AE8F-4655-9E08-DEB10AC7CB66}"/>
    <dgm:cxn modelId="{127F34BB-8F89-4ECA-8A25-8A58A0C14E79}" type="presOf" srcId="{5F54D546-ED5F-4392-9FDB-CDBD5E417A9B}" destId="{6461CFA4-555F-4A54-9DB2-D44814D6C523}" srcOrd="0" destOrd="3" presId="urn:microsoft.com/office/officeart/2005/8/layout/hList1"/>
    <dgm:cxn modelId="{93481127-97D0-4C61-94E7-80096F013E5C}" type="presOf" srcId="{C89FC32C-06EE-4BCD-A8E8-EDCC28FB111B}" destId="{6461CFA4-555F-4A54-9DB2-D44814D6C523}" srcOrd="0" destOrd="1" presId="urn:microsoft.com/office/officeart/2005/8/layout/hList1"/>
    <dgm:cxn modelId="{835F7ACD-18E0-4EF1-9391-CF401A33CE53}" type="presOf" srcId="{4FE25132-AEB1-44B9-B37E-31708724EC5E}" destId="{6461CFA4-555F-4A54-9DB2-D44814D6C523}" srcOrd="0" destOrd="2" presId="urn:microsoft.com/office/officeart/2005/8/layout/hList1"/>
    <dgm:cxn modelId="{057CACAC-108B-40CD-87FB-3AB19E4A4E9E}" srcId="{7F40A644-C5C7-4934-923B-99CE792324D7}" destId="{4FE25132-AEB1-44B9-B37E-31708724EC5E}" srcOrd="2" destOrd="0" parTransId="{87D82464-10A5-4B46-8A5B-960AB2A581EC}" sibTransId="{D35A568B-D5A1-47BD-A139-E7149675B28F}"/>
    <dgm:cxn modelId="{62A0EC7E-42F6-4D78-9C5E-7C5C5294050A}" srcId="{D377C18B-3186-4278-9DE9-BF2EBE34F78C}" destId="{7F40A644-C5C7-4934-923B-99CE792324D7}" srcOrd="0" destOrd="0" parTransId="{B8BE269F-3AA5-4F13-9BE4-1D86899B5CFE}" sibTransId="{307D93F0-DEDB-4DAD-85CA-BB93315EA845}"/>
    <dgm:cxn modelId="{BF3009E5-68F3-4B59-9A80-49949547AE71}" type="presOf" srcId="{B77B9D26-00F6-4252-93F6-3698D2FE7BD6}" destId="{E90DECAC-A695-4E66-B53D-9E5F9F924094}" srcOrd="0" destOrd="4" presId="urn:microsoft.com/office/officeart/2005/8/layout/hList1"/>
    <dgm:cxn modelId="{B51674FC-4162-40A5-9303-12E7EE4DA143}" type="presOf" srcId="{F0581694-5065-4D42-8623-D95785558A60}" destId="{E90DECAC-A695-4E66-B53D-9E5F9F924094}" srcOrd="0" destOrd="1" presId="urn:microsoft.com/office/officeart/2005/8/layout/hList1"/>
    <dgm:cxn modelId="{96B9D89B-71F2-45F2-B1F6-27A27E4A8C04}" type="presOf" srcId="{374ACD2D-8F84-4FC7-9193-551A36CE8C8F}" destId="{6461CFA4-555F-4A54-9DB2-D44814D6C523}" srcOrd="0" destOrd="4" presId="urn:microsoft.com/office/officeart/2005/8/layout/hList1"/>
    <dgm:cxn modelId="{8A09E99A-7C63-4BBC-93EB-DB6E3AA719C0}" srcId="{AD66B8E7-4FB8-42FF-B161-B93D50223A2C}" destId="{E68707E7-2C39-43E8-AD7F-E66F6E487624}" srcOrd="3" destOrd="0" parTransId="{B7340899-233C-499C-B7DD-04D24B4A9D35}" sibTransId="{F92C1981-56A8-46E3-9A11-4996F773637C}"/>
    <dgm:cxn modelId="{3339B8CB-6EAB-4A2E-8C01-C207B789F167}" srcId="{7F40A644-C5C7-4934-923B-99CE792324D7}" destId="{D5D1EE66-52AD-48D9-B8F5-E0DD4C9B4B0E}" srcOrd="0" destOrd="0" parTransId="{4EDBD76C-7254-4DDC-9096-5DF522C4D2D0}" sibTransId="{938F4877-C042-4DC0-B39B-3E448A5EB64E}"/>
    <dgm:cxn modelId="{2D1C9C26-85BB-4E01-B545-6E28A0567314}" type="presParOf" srcId="{ED2369C9-1A6D-42E6-9B44-7DD5BCBAEDCD}" destId="{980116D2-810E-4DB1-8FBF-2F08A2329A90}" srcOrd="0" destOrd="0" presId="urn:microsoft.com/office/officeart/2005/8/layout/hList1"/>
    <dgm:cxn modelId="{378DCB96-4BF6-4CD2-9A96-0E90013EF6DC}" type="presParOf" srcId="{980116D2-810E-4DB1-8FBF-2F08A2329A90}" destId="{85CEBEB0-B900-4A47-822C-9AF1FAAEDD9F}" srcOrd="0" destOrd="0" presId="urn:microsoft.com/office/officeart/2005/8/layout/hList1"/>
    <dgm:cxn modelId="{D53272DA-A7F2-435A-B48A-E6557B56C2EF}" type="presParOf" srcId="{980116D2-810E-4DB1-8FBF-2F08A2329A90}" destId="{6461CFA4-555F-4A54-9DB2-D44814D6C523}" srcOrd="1" destOrd="0" presId="urn:microsoft.com/office/officeart/2005/8/layout/hList1"/>
    <dgm:cxn modelId="{DC02009D-B034-463A-AAC3-54976E259060}" type="presParOf" srcId="{ED2369C9-1A6D-42E6-9B44-7DD5BCBAEDCD}" destId="{E7148222-2BEF-42E8-8806-844DC7DB4AA0}" srcOrd="1" destOrd="0" presId="urn:microsoft.com/office/officeart/2005/8/layout/hList1"/>
    <dgm:cxn modelId="{194A8EA4-1281-48C2-9F2B-070EEB4B5489}" type="presParOf" srcId="{ED2369C9-1A6D-42E6-9B44-7DD5BCBAEDCD}" destId="{BD925DED-D5CD-4C9B-926B-91751D8C0FF3}" srcOrd="2" destOrd="0" presId="urn:microsoft.com/office/officeart/2005/8/layout/hList1"/>
    <dgm:cxn modelId="{990C7097-B41C-4C1B-9411-E7368F8FDD76}" type="presParOf" srcId="{BD925DED-D5CD-4C9B-926B-91751D8C0FF3}" destId="{88AA021B-40E7-4A0F-8FEB-7CDF373964C3}" srcOrd="0" destOrd="0" presId="urn:microsoft.com/office/officeart/2005/8/layout/hList1"/>
    <dgm:cxn modelId="{A847B93C-EC05-49FD-81B1-DE56C6FB1AB1}" type="presParOf" srcId="{BD925DED-D5CD-4C9B-926B-91751D8C0FF3}" destId="{E90DECAC-A695-4E66-B53D-9E5F9F92409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5A0F6D-0EDC-4913-A678-884270BD11A1}" type="doc">
      <dgm:prSet loTypeId="urn:microsoft.com/office/officeart/2005/8/layout/radial1" loCatId="cycle" qsTypeId="urn:microsoft.com/office/officeart/2005/8/quickstyle/simple1" qsCatId="simple" csTypeId="urn:microsoft.com/office/officeart/2005/8/colors/accent0_3" csCatId="mainScheme" phldr="1"/>
      <dgm:spPr/>
      <dgm:t>
        <a:bodyPr/>
        <a:lstStyle/>
        <a:p>
          <a:endParaRPr lang="en-GB"/>
        </a:p>
      </dgm:t>
    </dgm:pt>
    <dgm:pt modelId="{90280AD9-56E1-476A-9A70-1C31B178E812}">
      <dgm:prSet phldrT="[Text]"/>
      <dgm:spPr>
        <a:solidFill>
          <a:schemeClr val="tx2"/>
        </a:solidFill>
        <a:ln>
          <a:solidFill>
            <a:schemeClr val="tx2"/>
          </a:solidFill>
        </a:ln>
      </dgm:spPr>
      <dgm:t>
        <a:bodyPr/>
        <a:lstStyle/>
        <a:p>
          <a:r>
            <a:rPr lang="en-US" b="1" dirty="0" smtClean="0"/>
            <a:t>Key Elements of Validation</a:t>
          </a:r>
          <a:endParaRPr lang="en-GB" b="1" dirty="0"/>
        </a:p>
      </dgm:t>
    </dgm:pt>
    <dgm:pt modelId="{27875001-F6BD-4DEC-B999-D976FA27A71A}" type="parTrans" cxnId="{F291F801-B75F-4DF8-925E-DBC39B0D06D5}">
      <dgm:prSet/>
      <dgm:spPr/>
      <dgm:t>
        <a:bodyPr/>
        <a:lstStyle/>
        <a:p>
          <a:endParaRPr lang="en-GB"/>
        </a:p>
      </dgm:t>
    </dgm:pt>
    <dgm:pt modelId="{1A902D1A-3861-4F67-B0B5-1E1AECDFFC7C}" type="sibTrans" cxnId="{F291F801-B75F-4DF8-925E-DBC39B0D06D5}">
      <dgm:prSet/>
      <dgm:spPr/>
      <dgm:t>
        <a:bodyPr/>
        <a:lstStyle/>
        <a:p>
          <a:endParaRPr lang="en-GB"/>
        </a:p>
      </dgm:t>
    </dgm:pt>
    <dgm:pt modelId="{8AD76EAF-C289-4530-AA24-62337DE98542}">
      <dgm:prSet phldrT="[Text]" custT="1"/>
      <dgm:spPr>
        <a:solidFill>
          <a:schemeClr val="tx2"/>
        </a:solidFill>
        <a:ln>
          <a:solidFill>
            <a:schemeClr val="tx2"/>
          </a:solidFill>
        </a:ln>
      </dgm:spPr>
      <dgm:t>
        <a:bodyPr/>
        <a:lstStyle/>
        <a:p>
          <a:r>
            <a:rPr lang="en-US" sz="1400" dirty="0" smtClean="0"/>
            <a:t>1. </a:t>
          </a:r>
        </a:p>
        <a:p>
          <a:r>
            <a:rPr lang="en-US" sz="1400" dirty="0" smtClean="0"/>
            <a:t>Approval - </a:t>
          </a:r>
          <a:r>
            <a:rPr lang="en-US" sz="1400" dirty="0" err="1" smtClean="0"/>
            <a:t>LoA</a:t>
          </a:r>
          <a:endParaRPr lang="en-GB" sz="1400" dirty="0"/>
        </a:p>
      </dgm:t>
    </dgm:pt>
    <dgm:pt modelId="{A85699AA-7B72-45B3-971C-2CFA28328EDC}" type="parTrans" cxnId="{87E95814-1A9B-43DD-AC71-BDA74DCA80FF}">
      <dgm:prSet/>
      <dgm:spPr>
        <a:solidFill>
          <a:schemeClr val="tx2"/>
        </a:solidFill>
        <a:ln>
          <a:solidFill>
            <a:schemeClr val="tx2"/>
          </a:solidFill>
        </a:ln>
      </dgm:spPr>
      <dgm:t>
        <a:bodyPr/>
        <a:lstStyle/>
        <a:p>
          <a:endParaRPr lang="en-GB"/>
        </a:p>
      </dgm:t>
    </dgm:pt>
    <dgm:pt modelId="{847B219B-21A8-4E4E-BFFD-C0D916620236}" type="sibTrans" cxnId="{87E95814-1A9B-43DD-AC71-BDA74DCA80FF}">
      <dgm:prSet/>
      <dgm:spPr/>
      <dgm:t>
        <a:bodyPr/>
        <a:lstStyle/>
        <a:p>
          <a:endParaRPr lang="en-GB"/>
        </a:p>
      </dgm:t>
    </dgm:pt>
    <dgm:pt modelId="{8167F2CC-01D4-468B-A22F-83A5A79E5B8D}">
      <dgm:prSet phldrT="[Text]" custT="1"/>
      <dgm:spPr>
        <a:solidFill>
          <a:schemeClr val="tx2"/>
        </a:solidFill>
        <a:ln>
          <a:solidFill>
            <a:schemeClr val="tx2"/>
          </a:solidFill>
        </a:ln>
      </dgm:spPr>
      <dgm:t>
        <a:bodyPr/>
        <a:lstStyle/>
        <a:p>
          <a:r>
            <a:rPr lang="en-US" sz="1400" dirty="0" smtClean="0"/>
            <a:t>2.</a:t>
          </a:r>
        </a:p>
        <a:p>
          <a:r>
            <a:rPr lang="en-US" sz="1400" dirty="0" smtClean="0"/>
            <a:t>Participation </a:t>
          </a:r>
          <a:endParaRPr lang="en-GB" sz="1400" dirty="0"/>
        </a:p>
      </dgm:t>
    </dgm:pt>
    <dgm:pt modelId="{B33C7889-EE9B-484E-B223-4571259BE249}" type="parTrans" cxnId="{D6DFCAFA-FE77-480D-8ACF-5D472ECA4DDC}">
      <dgm:prSet/>
      <dgm:spPr>
        <a:solidFill>
          <a:schemeClr val="tx2"/>
        </a:solidFill>
        <a:ln>
          <a:solidFill>
            <a:schemeClr val="tx2"/>
          </a:solidFill>
        </a:ln>
      </dgm:spPr>
      <dgm:t>
        <a:bodyPr/>
        <a:lstStyle/>
        <a:p>
          <a:endParaRPr lang="en-GB"/>
        </a:p>
      </dgm:t>
    </dgm:pt>
    <dgm:pt modelId="{2578D769-636E-4848-B273-42D50B8C6D51}" type="sibTrans" cxnId="{D6DFCAFA-FE77-480D-8ACF-5D472ECA4DDC}">
      <dgm:prSet/>
      <dgm:spPr/>
      <dgm:t>
        <a:bodyPr/>
        <a:lstStyle/>
        <a:p>
          <a:endParaRPr lang="en-GB"/>
        </a:p>
      </dgm:t>
    </dgm:pt>
    <dgm:pt modelId="{64591313-AE0A-4E96-8E8F-863D3C6B2D0E}">
      <dgm:prSet phldrT="[Text]" custT="1"/>
      <dgm:spPr>
        <a:solidFill>
          <a:schemeClr val="tx2"/>
        </a:solidFill>
        <a:ln>
          <a:solidFill>
            <a:schemeClr val="tx2"/>
          </a:solidFill>
        </a:ln>
      </dgm:spPr>
      <dgm:t>
        <a:bodyPr/>
        <a:lstStyle/>
        <a:p>
          <a:r>
            <a:rPr lang="en-US" sz="1400" dirty="0" smtClean="0"/>
            <a:t>3. </a:t>
          </a:r>
        </a:p>
        <a:p>
          <a:r>
            <a:rPr lang="en-US" sz="1400" dirty="0" smtClean="0"/>
            <a:t>Sustainable Development</a:t>
          </a:r>
          <a:endParaRPr lang="en-GB" sz="1400" dirty="0"/>
        </a:p>
      </dgm:t>
    </dgm:pt>
    <dgm:pt modelId="{8A3DCE06-1C27-44DC-9211-650DE89F262C}" type="parTrans" cxnId="{FFA1A7D2-BD89-40F9-8E95-AD755F3F5D9D}">
      <dgm:prSet/>
      <dgm:spPr>
        <a:solidFill>
          <a:schemeClr val="tx2"/>
        </a:solidFill>
        <a:ln>
          <a:solidFill>
            <a:schemeClr val="tx2"/>
          </a:solidFill>
        </a:ln>
      </dgm:spPr>
      <dgm:t>
        <a:bodyPr/>
        <a:lstStyle/>
        <a:p>
          <a:endParaRPr lang="en-GB"/>
        </a:p>
      </dgm:t>
    </dgm:pt>
    <dgm:pt modelId="{0D98D0DF-F64F-42A5-8989-86620C7B4237}" type="sibTrans" cxnId="{FFA1A7D2-BD89-40F9-8E95-AD755F3F5D9D}">
      <dgm:prSet/>
      <dgm:spPr/>
      <dgm:t>
        <a:bodyPr/>
        <a:lstStyle/>
        <a:p>
          <a:endParaRPr lang="en-GB"/>
        </a:p>
      </dgm:t>
    </dgm:pt>
    <dgm:pt modelId="{6D36CAB1-05B4-4E37-A38A-EBC41748008E}">
      <dgm:prSet phldrT="[Text]" custT="1"/>
      <dgm:spPr>
        <a:solidFill>
          <a:schemeClr val="tx2"/>
        </a:solidFill>
        <a:ln>
          <a:solidFill>
            <a:schemeClr val="tx2"/>
          </a:solidFill>
        </a:ln>
      </dgm:spPr>
      <dgm:t>
        <a:bodyPr/>
        <a:lstStyle/>
        <a:p>
          <a:r>
            <a:rPr lang="en-US" sz="1400" dirty="0" smtClean="0"/>
            <a:t>9.</a:t>
          </a:r>
        </a:p>
        <a:p>
          <a:r>
            <a:rPr lang="en-US" sz="1400" dirty="0" smtClean="0"/>
            <a:t>Environmental Impacts</a:t>
          </a:r>
          <a:endParaRPr lang="en-GB" sz="1400" dirty="0"/>
        </a:p>
      </dgm:t>
    </dgm:pt>
    <dgm:pt modelId="{8462CA96-801A-49A3-A113-646C41AAE585}" type="parTrans" cxnId="{E5247CAC-B5CB-4D8C-BBE2-FDBFD16A0CD5}">
      <dgm:prSet/>
      <dgm:spPr>
        <a:solidFill>
          <a:schemeClr val="tx2"/>
        </a:solidFill>
        <a:ln>
          <a:solidFill>
            <a:schemeClr val="tx2"/>
          </a:solidFill>
        </a:ln>
      </dgm:spPr>
      <dgm:t>
        <a:bodyPr/>
        <a:lstStyle/>
        <a:p>
          <a:endParaRPr lang="en-GB"/>
        </a:p>
      </dgm:t>
    </dgm:pt>
    <dgm:pt modelId="{D23F2316-B010-42D9-A417-6048F4767688}" type="sibTrans" cxnId="{E5247CAC-B5CB-4D8C-BBE2-FDBFD16A0CD5}">
      <dgm:prSet/>
      <dgm:spPr/>
      <dgm:t>
        <a:bodyPr/>
        <a:lstStyle/>
        <a:p>
          <a:endParaRPr lang="en-GB"/>
        </a:p>
      </dgm:t>
    </dgm:pt>
    <dgm:pt modelId="{AD1CAF19-4416-48CD-A07D-1923C3B744F2}">
      <dgm:prSet phldrT="[Text]" custT="1"/>
      <dgm:spPr>
        <a:solidFill>
          <a:schemeClr val="tx2"/>
        </a:solidFill>
        <a:ln>
          <a:solidFill>
            <a:schemeClr val="tx2"/>
          </a:solidFill>
        </a:ln>
      </dgm:spPr>
      <dgm:t>
        <a:bodyPr/>
        <a:lstStyle/>
        <a:p>
          <a:r>
            <a:rPr lang="en-US" sz="1400" dirty="0" smtClean="0"/>
            <a:t>4. </a:t>
          </a:r>
        </a:p>
        <a:p>
          <a:r>
            <a:rPr lang="en-US" sz="1400" dirty="0" smtClean="0"/>
            <a:t>Compliance of the PDD</a:t>
          </a:r>
          <a:endParaRPr lang="en-GB" sz="1400" dirty="0"/>
        </a:p>
      </dgm:t>
    </dgm:pt>
    <dgm:pt modelId="{108E3B6F-3A3C-4319-A91A-BD9E20C937FA}" type="parTrans" cxnId="{09D2FBE8-BD60-41AB-87D2-B656E342E59B}">
      <dgm:prSet/>
      <dgm:spPr>
        <a:solidFill>
          <a:schemeClr val="tx2"/>
        </a:solidFill>
        <a:ln>
          <a:solidFill>
            <a:schemeClr val="tx2"/>
          </a:solidFill>
        </a:ln>
      </dgm:spPr>
      <dgm:t>
        <a:bodyPr/>
        <a:lstStyle/>
        <a:p>
          <a:endParaRPr lang="en-GB"/>
        </a:p>
      </dgm:t>
    </dgm:pt>
    <dgm:pt modelId="{AB4D5B62-CAB4-41CE-A98F-7FE091B461A5}" type="sibTrans" cxnId="{09D2FBE8-BD60-41AB-87D2-B656E342E59B}">
      <dgm:prSet/>
      <dgm:spPr/>
      <dgm:t>
        <a:bodyPr/>
        <a:lstStyle/>
        <a:p>
          <a:endParaRPr lang="en-GB"/>
        </a:p>
      </dgm:t>
    </dgm:pt>
    <dgm:pt modelId="{DCDA29EC-E252-4C59-94ED-72CA0F8280B7}">
      <dgm:prSet phldrT="[Text]" custT="1"/>
      <dgm:spPr>
        <a:solidFill>
          <a:schemeClr val="tx2"/>
        </a:solidFill>
        <a:ln>
          <a:solidFill>
            <a:schemeClr val="tx2"/>
          </a:solidFill>
        </a:ln>
      </dgm:spPr>
      <dgm:t>
        <a:bodyPr/>
        <a:lstStyle/>
        <a:p>
          <a:r>
            <a:rPr lang="en-US" sz="1400" dirty="0" smtClean="0"/>
            <a:t>6. </a:t>
          </a:r>
        </a:p>
        <a:p>
          <a:r>
            <a:rPr lang="en-US" sz="1400" dirty="0" smtClean="0"/>
            <a:t>Baseline and Monitoring Methodology</a:t>
          </a:r>
          <a:endParaRPr lang="en-GB" sz="1400" dirty="0"/>
        </a:p>
      </dgm:t>
    </dgm:pt>
    <dgm:pt modelId="{E2F66EA0-9E74-49C7-B76F-6D6BAF01B3DE}" type="parTrans" cxnId="{6C676CB7-D30B-476A-8AA2-714F84E2472F}">
      <dgm:prSet/>
      <dgm:spPr>
        <a:solidFill>
          <a:schemeClr val="tx2"/>
        </a:solidFill>
        <a:ln>
          <a:solidFill>
            <a:schemeClr val="tx2"/>
          </a:solidFill>
        </a:ln>
      </dgm:spPr>
      <dgm:t>
        <a:bodyPr/>
        <a:lstStyle/>
        <a:p>
          <a:endParaRPr lang="en-GB"/>
        </a:p>
      </dgm:t>
    </dgm:pt>
    <dgm:pt modelId="{1903F08F-16A8-49C4-BEB8-B52E1D3DE965}" type="sibTrans" cxnId="{6C676CB7-D30B-476A-8AA2-714F84E2472F}">
      <dgm:prSet/>
      <dgm:spPr/>
      <dgm:t>
        <a:bodyPr/>
        <a:lstStyle/>
        <a:p>
          <a:endParaRPr lang="en-GB"/>
        </a:p>
      </dgm:t>
    </dgm:pt>
    <dgm:pt modelId="{F4820A46-0FB0-415E-86E5-EA6E9E7A67ED}">
      <dgm:prSet phldrT="[Text]" custT="1"/>
      <dgm:spPr>
        <a:solidFill>
          <a:schemeClr val="tx2"/>
        </a:solidFill>
        <a:ln>
          <a:solidFill>
            <a:schemeClr val="tx2"/>
          </a:solidFill>
        </a:ln>
      </dgm:spPr>
      <dgm:t>
        <a:bodyPr/>
        <a:lstStyle/>
        <a:p>
          <a:r>
            <a:rPr lang="en-US" sz="1400" dirty="0" smtClean="0"/>
            <a:t>7.</a:t>
          </a:r>
        </a:p>
        <a:p>
          <a:r>
            <a:rPr lang="en-US" sz="1400" dirty="0" err="1" smtClean="0"/>
            <a:t>Additionality</a:t>
          </a:r>
          <a:r>
            <a:rPr lang="en-US" sz="1400" dirty="0" smtClean="0"/>
            <a:t> </a:t>
          </a:r>
          <a:endParaRPr lang="en-GB" sz="1400" dirty="0"/>
        </a:p>
      </dgm:t>
    </dgm:pt>
    <dgm:pt modelId="{E03F61F3-7ACB-4F9F-9CE1-B6A2DEBE9E41}" type="parTrans" cxnId="{9189FD14-047F-4506-92BE-1EC05A1E17A3}">
      <dgm:prSet/>
      <dgm:spPr>
        <a:solidFill>
          <a:schemeClr val="tx2"/>
        </a:solidFill>
        <a:ln>
          <a:solidFill>
            <a:schemeClr val="tx2"/>
          </a:solidFill>
        </a:ln>
      </dgm:spPr>
      <dgm:t>
        <a:bodyPr/>
        <a:lstStyle/>
        <a:p>
          <a:endParaRPr lang="en-GB"/>
        </a:p>
      </dgm:t>
    </dgm:pt>
    <dgm:pt modelId="{05252C60-D5F9-4562-ACE5-BFFD2920F899}" type="sibTrans" cxnId="{9189FD14-047F-4506-92BE-1EC05A1E17A3}">
      <dgm:prSet/>
      <dgm:spPr/>
      <dgm:t>
        <a:bodyPr/>
        <a:lstStyle/>
        <a:p>
          <a:endParaRPr lang="en-GB"/>
        </a:p>
      </dgm:t>
    </dgm:pt>
    <dgm:pt modelId="{91B84910-2F8C-41E5-B945-37BF519B22B9}">
      <dgm:prSet phldrT="[Text]" custT="1"/>
      <dgm:spPr>
        <a:solidFill>
          <a:schemeClr val="tx2"/>
        </a:solidFill>
        <a:ln>
          <a:solidFill>
            <a:schemeClr val="tx2"/>
          </a:solidFill>
        </a:ln>
      </dgm:spPr>
      <dgm:t>
        <a:bodyPr/>
        <a:lstStyle/>
        <a:p>
          <a:r>
            <a:rPr lang="en-US" sz="1400" dirty="0" smtClean="0"/>
            <a:t>8.</a:t>
          </a:r>
        </a:p>
        <a:p>
          <a:r>
            <a:rPr lang="en-US" sz="1400" dirty="0" smtClean="0"/>
            <a:t>Monitoring Plan</a:t>
          </a:r>
          <a:endParaRPr lang="en-GB" sz="1400" dirty="0"/>
        </a:p>
      </dgm:t>
    </dgm:pt>
    <dgm:pt modelId="{B52AE204-D01D-4678-B5F0-4B3C937A8AD4}" type="parTrans" cxnId="{CACF5529-B4C8-4963-A12A-3A20AEA4FE60}">
      <dgm:prSet/>
      <dgm:spPr>
        <a:solidFill>
          <a:schemeClr val="tx2"/>
        </a:solidFill>
        <a:ln>
          <a:solidFill>
            <a:schemeClr val="tx2"/>
          </a:solidFill>
        </a:ln>
      </dgm:spPr>
      <dgm:t>
        <a:bodyPr/>
        <a:lstStyle/>
        <a:p>
          <a:endParaRPr lang="en-GB"/>
        </a:p>
      </dgm:t>
    </dgm:pt>
    <dgm:pt modelId="{6B9CD837-13E2-45E4-B634-4EF63D11B2FE}" type="sibTrans" cxnId="{CACF5529-B4C8-4963-A12A-3A20AEA4FE60}">
      <dgm:prSet/>
      <dgm:spPr/>
      <dgm:t>
        <a:bodyPr/>
        <a:lstStyle/>
        <a:p>
          <a:endParaRPr lang="en-GB"/>
        </a:p>
      </dgm:t>
    </dgm:pt>
    <dgm:pt modelId="{CE972B71-1DC4-425E-A506-7A3D6242CF23}">
      <dgm:prSet phldrT="[Text]" custT="1"/>
      <dgm:spPr>
        <a:solidFill>
          <a:schemeClr val="tx2"/>
        </a:solidFill>
        <a:ln>
          <a:solidFill>
            <a:schemeClr val="tx2"/>
          </a:solidFill>
        </a:ln>
      </dgm:spPr>
      <dgm:t>
        <a:bodyPr/>
        <a:lstStyle/>
        <a:p>
          <a:r>
            <a:rPr lang="en-US" sz="1400" dirty="0" smtClean="0"/>
            <a:t>10.</a:t>
          </a:r>
        </a:p>
        <a:p>
          <a:r>
            <a:rPr lang="en-US" sz="1400" dirty="0" smtClean="0"/>
            <a:t>Stakeholder Consultation</a:t>
          </a:r>
          <a:endParaRPr lang="en-GB" sz="1400" dirty="0"/>
        </a:p>
      </dgm:t>
    </dgm:pt>
    <dgm:pt modelId="{F8E945BA-CC36-474D-9110-C66775442513}" type="parTrans" cxnId="{A0999AF7-D97C-4341-B3BF-ECE379EEDCEE}">
      <dgm:prSet/>
      <dgm:spPr>
        <a:solidFill>
          <a:schemeClr val="tx2"/>
        </a:solidFill>
        <a:ln>
          <a:solidFill>
            <a:schemeClr val="tx2"/>
          </a:solidFill>
        </a:ln>
      </dgm:spPr>
      <dgm:t>
        <a:bodyPr/>
        <a:lstStyle/>
        <a:p>
          <a:endParaRPr lang="en-GB"/>
        </a:p>
      </dgm:t>
    </dgm:pt>
    <dgm:pt modelId="{97D1F922-423E-4F25-8224-9A4F222EE6FE}" type="sibTrans" cxnId="{A0999AF7-D97C-4341-B3BF-ECE379EEDCEE}">
      <dgm:prSet/>
      <dgm:spPr/>
      <dgm:t>
        <a:bodyPr/>
        <a:lstStyle/>
        <a:p>
          <a:endParaRPr lang="en-GB"/>
        </a:p>
      </dgm:t>
    </dgm:pt>
    <dgm:pt modelId="{B4340885-9654-4E4A-BC7A-9595D09B0596}">
      <dgm:prSet phldrT="[Text]" custT="1"/>
      <dgm:spPr>
        <a:solidFill>
          <a:schemeClr val="tx2"/>
        </a:solidFill>
        <a:ln>
          <a:solidFill>
            <a:schemeClr val="tx2"/>
          </a:solidFill>
        </a:ln>
      </dgm:spPr>
      <dgm:t>
        <a:bodyPr/>
        <a:lstStyle/>
        <a:p>
          <a:r>
            <a:rPr lang="en-US" sz="1400" dirty="0" smtClean="0"/>
            <a:t>5. </a:t>
          </a:r>
        </a:p>
        <a:p>
          <a:r>
            <a:rPr lang="en-US" sz="1400" dirty="0" smtClean="0"/>
            <a:t>Project Description</a:t>
          </a:r>
          <a:endParaRPr lang="en-GB" sz="1400" dirty="0"/>
        </a:p>
      </dgm:t>
    </dgm:pt>
    <dgm:pt modelId="{DF7CF609-92B1-4CE6-8412-ED9A57EFB8E4}" type="parTrans" cxnId="{5ECFFD10-F9E3-4944-BAFE-39AB4A10855D}">
      <dgm:prSet/>
      <dgm:spPr>
        <a:solidFill>
          <a:schemeClr val="tx2"/>
        </a:solidFill>
        <a:ln>
          <a:solidFill>
            <a:schemeClr val="tx2"/>
          </a:solidFill>
        </a:ln>
      </dgm:spPr>
      <dgm:t>
        <a:bodyPr/>
        <a:lstStyle/>
        <a:p>
          <a:endParaRPr lang="en-GB"/>
        </a:p>
      </dgm:t>
    </dgm:pt>
    <dgm:pt modelId="{08485CF3-08CD-44D1-A4AC-A30164E5A56B}" type="sibTrans" cxnId="{5ECFFD10-F9E3-4944-BAFE-39AB4A10855D}">
      <dgm:prSet/>
      <dgm:spPr/>
      <dgm:t>
        <a:bodyPr/>
        <a:lstStyle/>
        <a:p>
          <a:endParaRPr lang="en-GB"/>
        </a:p>
      </dgm:t>
    </dgm:pt>
    <dgm:pt modelId="{B9743D61-5490-4B14-9FD1-A6BB52196985}" type="pres">
      <dgm:prSet presAssocID="{895A0F6D-0EDC-4913-A678-884270BD11A1}" presName="cycle" presStyleCnt="0">
        <dgm:presLayoutVars>
          <dgm:chMax val="1"/>
          <dgm:dir/>
          <dgm:animLvl val="ctr"/>
          <dgm:resizeHandles val="exact"/>
        </dgm:presLayoutVars>
      </dgm:prSet>
      <dgm:spPr/>
      <dgm:t>
        <a:bodyPr/>
        <a:lstStyle/>
        <a:p>
          <a:endParaRPr lang="en-GB"/>
        </a:p>
      </dgm:t>
    </dgm:pt>
    <dgm:pt modelId="{B578E574-C359-4B04-A563-4966B5BFF9B9}" type="pres">
      <dgm:prSet presAssocID="{90280AD9-56E1-476A-9A70-1C31B178E812}" presName="centerShape" presStyleLbl="node0" presStyleIdx="0" presStyleCnt="1" custScaleX="169682" custScaleY="159970"/>
      <dgm:spPr/>
      <dgm:t>
        <a:bodyPr/>
        <a:lstStyle/>
        <a:p>
          <a:endParaRPr lang="en-GB"/>
        </a:p>
      </dgm:t>
    </dgm:pt>
    <dgm:pt modelId="{58762501-A72A-4EE2-BCA9-2ABA6C040598}" type="pres">
      <dgm:prSet presAssocID="{A85699AA-7B72-45B3-971C-2CFA28328EDC}" presName="Name9" presStyleLbl="parChTrans1D2" presStyleIdx="0" presStyleCnt="10"/>
      <dgm:spPr/>
      <dgm:t>
        <a:bodyPr/>
        <a:lstStyle/>
        <a:p>
          <a:endParaRPr lang="en-GB"/>
        </a:p>
      </dgm:t>
    </dgm:pt>
    <dgm:pt modelId="{4C8C02BC-34CD-40BA-BA8D-352C78BA6AF6}" type="pres">
      <dgm:prSet presAssocID="{A85699AA-7B72-45B3-971C-2CFA28328EDC}" presName="connTx" presStyleLbl="parChTrans1D2" presStyleIdx="0" presStyleCnt="10"/>
      <dgm:spPr/>
      <dgm:t>
        <a:bodyPr/>
        <a:lstStyle/>
        <a:p>
          <a:endParaRPr lang="en-GB"/>
        </a:p>
      </dgm:t>
    </dgm:pt>
    <dgm:pt modelId="{2B6A8595-3B0D-42DB-AB0D-710C365298A8}" type="pres">
      <dgm:prSet presAssocID="{8AD76EAF-C289-4530-AA24-62337DE98542}" presName="node" presStyleLbl="node1" presStyleIdx="0" presStyleCnt="10" custScaleX="118027" custRadScaleRad="100006" custRadScaleInc="3421">
        <dgm:presLayoutVars>
          <dgm:bulletEnabled val="1"/>
        </dgm:presLayoutVars>
      </dgm:prSet>
      <dgm:spPr>
        <a:prstGeom prst="rect">
          <a:avLst/>
        </a:prstGeom>
      </dgm:spPr>
      <dgm:t>
        <a:bodyPr/>
        <a:lstStyle/>
        <a:p>
          <a:endParaRPr lang="en-GB"/>
        </a:p>
      </dgm:t>
    </dgm:pt>
    <dgm:pt modelId="{6934CA92-03F8-4D3A-AA33-945E85EA2822}" type="pres">
      <dgm:prSet presAssocID="{B33C7889-EE9B-484E-B223-4571259BE249}" presName="Name9" presStyleLbl="parChTrans1D2" presStyleIdx="1" presStyleCnt="10"/>
      <dgm:spPr/>
      <dgm:t>
        <a:bodyPr/>
        <a:lstStyle/>
        <a:p>
          <a:endParaRPr lang="en-GB"/>
        </a:p>
      </dgm:t>
    </dgm:pt>
    <dgm:pt modelId="{C511B9A1-5352-4470-A819-F72D07BBADE5}" type="pres">
      <dgm:prSet presAssocID="{B33C7889-EE9B-484E-B223-4571259BE249}" presName="connTx" presStyleLbl="parChTrans1D2" presStyleIdx="1" presStyleCnt="10"/>
      <dgm:spPr/>
      <dgm:t>
        <a:bodyPr/>
        <a:lstStyle/>
        <a:p>
          <a:endParaRPr lang="en-GB"/>
        </a:p>
      </dgm:t>
    </dgm:pt>
    <dgm:pt modelId="{0B699D68-E413-4074-930B-B946C98FE444}" type="pres">
      <dgm:prSet presAssocID="{8167F2CC-01D4-468B-A22F-83A5A79E5B8D}" presName="node" presStyleLbl="node1" presStyleIdx="1" presStyleCnt="10" custScaleX="118027" custRadScaleRad="140145" custRadScaleInc="66589">
        <dgm:presLayoutVars>
          <dgm:bulletEnabled val="1"/>
        </dgm:presLayoutVars>
      </dgm:prSet>
      <dgm:spPr>
        <a:prstGeom prst="rect">
          <a:avLst/>
        </a:prstGeom>
      </dgm:spPr>
      <dgm:t>
        <a:bodyPr/>
        <a:lstStyle/>
        <a:p>
          <a:endParaRPr lang="en-GB"/>
        </a:p>
      </dgm:t>
    </dgm:pt>
    <dgm:pt modelId="{CEB09E8F-F0CC-4D97-9A49-7DDE5FED02E7}" type="pres">
      <dgm:prSet presAssocID="{8A3DCE06-1C27-44DC-9211-650DE89F262C}" presName="Name9" presStyleLbl="parChTrans1D2" presStyleIdx="2" presStyleCnt="10"/>
      <dgm:spPr/>
      <dgm:t>
        <a:bodyPr/>
        <a:lstStyle/>
        <a:p>
          <a:endParaRPr lang="en-GB"/>
        </a:p>
      </dgm:t>
    </dgm:pt>
    <dgm:pt modelId="{31359C82-8548-4854-BF6B-C59B46ED139A}" type="pres">
      <dgm:prSet presAssocID="{8A3DCE06-1C27-44DC-9211-650DE89F262C}" presName="connTx" presStyleLbl="parChTrans1D2" presStyleIdx="2" presStyleCnt="10"/>
      <dgm:spPr/>
      <dgm:t>
        <a:bodyPr/>
        <a:lstStyle/>
        <a:p>
          <a:endParaRPr lang="en-GB"/>
        </a:p>
      </dgm:t>
    </dgm:pt>
    <dgm:pt modelId="{0D1E394A-953D-43FA-8C08-DAC968CB08BC}" type="pres">
      <dgm:prSet presAssocID="{64591313-AE0A-4E96-8E8F-863D3C6B2D0E}" presName="node" presStyleLbl="node1" presStyleIdx="2" presStyleCnt="10" custScaleX="148498" custRadScaleRad="145147" custRadScaleInc="20365">
        <dgm:presLayoutVars>
          <dgm:bulletEnabled val="1"/>
        </dgm:presLayoutVars>
      </dgm:prSet>
      <dgm:spPr>
        <a:prstGeom prst="rect">
          <a:avLst/>
        </a:prstGeom>
      </dgm:spPr>
      <dgm:t>
        <a:bodyPr/>
        <a:lstStyle/>
        <a:p>
          <a:endParaRPr lang="en-GB"/>
        </a:p>
      </dgm:t>
    </dgm:pt>
    <dgm:pt modelId="{8278AA65-3B20-4F51-91E9-A6D6142C822A}" type="pres">
      <dgm:prSet presAssocID="{108E3B6F-3A3C-4319-A91A-BD9E20C937FA}" presName="Name9" presStyleLbl="parChTrans1D2" presStyleIdx="3" presStyleCnt="10"/>
      <dgm:spPr/>
      <dgm:t>
        <a:bodyPr/>
        <a:lstStyle/>
        <a:p>
          <a:endParaRPr lang="en-GB"/>
        </a:p>
      </dgm:t>
    </dgm:pt>
    <dgm:pt modelId="{745CE7BA-C16F-42DE-99F2-4FF09214D93C}" type="pres">
      <dgm:prSet presAssocID="{108E3B6F-3A3C-4319-A91A-BD9E20C937FA}" presName="connTx" presStyleLbl="parChTrans1D2" presStyleIdx="3" presStyleCnt="10"/>
      <dgm:spPr/>
      <dgm:t>
        <a:bodyPr/>
        <a:lstStyle/>
        <a:p>
          <a:endParaRPr lang="en-GB"/>
        </a:p>
      </dgm:t>
    </dgm:pt>
    <dgm:pt modelId="{5379A676-7554-4475-8689-AC93A0ECA692}" type="pres">
      <dgm:prSet presAssocID="{AD1CAF19-4416-48CD-A07D-1923C3B744F2}" presName="node" presStyleLbl="node1" presStyleIdx="3" presStyleCnt="10" custScaleX="148498" custRadScaleRad="142598" custRadScaleInc="-42665">
        <dgm:presLayoutVars>
          <dgm:bulletEnabled val="1"/>
        </dgm:presLayoutVars>
      </dgm:prSet>
      <dgm:spPr>
        <a:prstGeom prst="rect">
          <a:avLst/>
        </a:prstGeom>
      </dgm:spPr>
      <dgm:t>
        <a:bodyPr/>
        <a:lstStyle/>
        <a:p>
          <a:endParaRPr lang="en-GB"/>
        </a:p>
      </dgm:t>
    </dgm:pt>
    <dgm:pt modelId="{AB1BA999-D675-4584-B745-80E611353F07}" type="pres">
      <dgm:prSet presAssocID="{DF7CF609-92B1-4CE6-8412-ED9A57EFB8E4}" presName="Name9" presStyleLbl="parChTrans1D2" presStyleIdx="4" presStyleCnt="10"/>
      <dgm:spPr/>
      <dgm:t>
        <a:bodyPr/>
        <a:lstStyle/>
        <a:p>
          <a:endParaRPr lang="en-GB"/>
        </a:p>
      </dgm:t>
    </dgm:pt>
    <dgm:pt modelId="{303776E4-57D3-4BA1-8C30-073D62CEF078}" type="pres">
      <dgm:prSet presAssocID="{DF7CF609-92B1-4CE6-8412-ED9A57EFB8E4}" presName="connTx" presStyleLbl="parChTrans1D2" presStyleIdx="4" presStyleCnt="10"/>
      <dgm:spPr/>
      <dgm:t>
        <a:bodyPr/>
        <a:lstStyle/>
        <a:p>
          <a:endParaRPr lang="en-GB"/>
        </a:p>
      </dgm:t>
    </dgm:pt>
    <dgm:pt modelId="{34D367EC-E3E2-4B09-9E82-3F439F14A72F}" type="pres">
      <dgm:prSet presAssocID="{B4340885-9654-4E4A-BC7A-9595D09B0596}" presName="node" presStyleLbl="node1" presStyleIdx="4" presStyleCnt="10" custScaleX="118707" custRadScaleRad="130736" custRadScaleInc="-79756">
        <dgm:presLayoutVars>
          <dgm:bulletEnabled val="1"/>
        </dgm:presLayoutVars>
      </dgm:prSet>
      <dgm:spPr>
        <a:prstGeom prst="rect">
          <a:avLst/>
        </a:prstGeom>
      </dgm:spPr>
      <dgm:t>
        <a:bodyPr/>
        <a:lstStyle/>
        <a:p>
          <a:endParaRPr lang="en-GB"/>
        </a:p>
      </dgm:t>
    </dgm:pt>
    <dgm:pt modelId="{08057C93-9700-4A3F-91F4-1E899A899016}" type="pres">
      <dgm:prSet presAssocID="{E2F66EA0-9E74-49C7-B76F-6D6BAF01B3DE}" presName="Name9" presStyleLbl="parChTrans1D2" presStyleIdx="5" presStyleCnt="10"/>
      <dgm:spPr/>
      <dgm:t>
        <a:bodyPr/>
        <a:lstStyle/>
        <a:p>
          <a:endParaRPr lang="en-GB"/>
        </a:p>
      </dgm:t>
    </dgm:pt>
    <dgm:pt modelId="{9CAB0E34-1F86-4BD7-8013-5CD388513FA9}" type="pres">
      <dgm:prSet presAssocID="{E2F66EA0-9E74-49C7-B76F-6D6BAF01B3DE}" presName="connTx" presStyleLbl="parChTrans1D2" presStyleIdx="5" presStyleCnt="10"/>
      <dgm:spPr/>
      <dgm:t>
        <a:bodyPr/>
        <a:lstStyle/>
        <a:p>
          <a:endParaRPr lang="en-GB"/>
        </a:p>
      </dgm:t>
    </dgm:pt>
    <dgm:pt modelId="{37B0333D-3C56-4F08-B0C0-FD5CB95BFC17}" type="pres">
      <dgm:prSet presAssocID="{DCDA29EC-E252-4C59-94ED-72CA0F8280B7}" presName="node" presStyleLbl="node1" presStyleIdx="5" presStyleCnt="10" custScaleX="224673" custRadScaleRad="97420" custRadScaleInc="2469">
        <dgm:presLayoutVars>
          <dgm:bulletEnabled val="1"/>
        </dgm:presLayoutVars>
      </dgm:prSet>
      <dgm:spPr>
        <a:prstGeom prst="rect">
          <a:avLst/>
        </a:prstGeom>
      </dgm:spPr>
      <dgm:t>
        <a:bodyPr/>
        <a:lstStyle/>
        <a:p>
          <a:endParaRPr lang="en-GB"/>
        </a:p>
      </dgm:t>
    </dgm:pt>
    <dgm:pt modelId="{7FF9010F-82E5-473B-BE9E-29817C914CC1}" type="pres">
      <dgm:prSet presAssocID="{E03F61F3-7ACB-4F9F-9CE1-B6A2DEBE9E41}" presName="Name9" presStyleLbl="parChTrans1D2" presStyleIdx="6" presStyleCnt="10"/>
      <dgm:spPr/>
      <dgm:t>
        <a:bodyPr/>
        <a:lstStyle/>
        <a:p>
          <a:endParaRPr lang="en-GB"/>
        </a:p>
      </dgm:t>
    </dgm:pt>
    <dgm:pt modelId="{E000EBDA-A167-48B6-8646-DE10BD6EEF3A}" type="pres">
      <dgm:prSet presAssocID="{E03F61F3-7ACB-4F9F-9CE1-B6A2DEBE9E41}" presName="connTx" presStyleLbl="parChTrans1D2" presStyleIdx="6" presStyleCnt="10"/>
      <dgm:spPr/>
      <dgm:t>
        <a:bodyPr/>
        <a:lstStyle/>
        <a:p>
          <a:endParaRPr lang="en-GB"/>
        </a:p>
      </dgm:t>
    </dgm:pt>
    <dgm:pt modelId="{B71DF847-2247-4FC2-B03C-5450E9B253C2}" type="pres">
      <dgm:prSet presAssocID="{F4820A46-0FB0-415E-86E5-EA6E9E7A67ED}" presName="node" presStyleLbl="node1" presStyleIdx="6" presStyleCnt="10" custScaleX="118027" custRadScaleRad="128680" custRadScaleInc="63574">
        <dgm:presLayoutVars>
          <dgm:bulletEnabled val="1"/>
        </dgm:presLayoutVars>
      </dgm:prSet>
      <dgm:spPr>
        <a:prstGeom prst="rect">
          <a:avLst/>
        </a:prstGeom>
      </dgm:spPr>
      <dgm:t>
        <a:bodyPr/>
        <a:lstStyle/>
        <a:p>
          <a:endParaRPr lang="en-GB"/>
        </a:p>
      </dgm:t>
    </dgm:pt>
    <dgm:pt modelId="{B92EE499-A00C-48E8-8B9C-0E2A5CF6DD36}" type="pres">
      <dgm:prSet presAssocID="{B52AE204-D01D-4678-B5F0-4B3C937A8AD4}" presName="Name9" presStyleLbl="parChTrans1D2" presStyleIdx="7" presStyleCnt="10"/>
      <dgm:spPr/>
      <dgm:t>
        <a:bodyPr/>
        <a:lstStyle/>
        <a:p>
          <a:endParaRPr lang="en-GB"/>
        </a:p>
      </dgm:t>
    </dgm:pt>
    <dgm:pt modelId="{A4738F32-7C2C-4A86-9B1F-B9CB516F9961}" type="pres">
      <dgm:prSet presAssocID="{B52AE204-D01D-4678-B5F0-4B3C937A8AD4}" presName="connTx" presStyleLbl="parChTrans1D2" presStyleIdx="7" presStyleCnt="10"/>
      <dgm:spPr/>
      <dgm:t>
        <a:bodyPr/>
        <a:lstStyle/>
        <a:p>
          <a:endParaRPr lang="en-GB"/>
        </a:p>
      </dgm:t>
    </dgm:pt>
    <dgm:pt modelId="{1D46991D-DE1D-44D8-AA57-69DD9C2F6383}" type="pres">
      <dgm:prSet presAssocID="{91B84910-2F8C-41E5-B945-37BF519B22B9}" presName="node" presStyleLbl="node1" presStyleIdx="7" presStyleCnt="10" custScaleX="142810" custRadScaleRad="147645" custRadScaleInc="44646">
        <dgm:presLayoutVars>
          <dgm:bulletEnabled val="1"/>
        </dgm:presLayoutVars>
      </dgm:prSet>
      <dgm:spPr>
        <a:prstGeom prst="rect">
          <a:avLst/>
        </a:prstGeom>
      </dgm:spPr>
      <dgm:t>
        <a:bodyPr/>
        <a:lstStyle/>
        <a:p>
          <a:endParaRPr lang="en-GB"/>
        </a:p>
      </dgm:t>
    </dgm:pt>
    <dgm:pt modelId="{45BD88AF-2A72-4791-94C6-677D26A9EF2E}" type="pres">
      <dgm:prSet presAssocID="{8462CA96-801A-49A3-A113-646C41AAE585}" presName="Name9" presStyleLbl="parChTrans1D2" presStyleIdx="8" presStyleCnt="10"/>
      <dgm:spPr/>
      <dgm:t>
        <a:bodyPr/>
        <a:lstStyle/>
        <a:p>
          <a:endParaRPr lang="en-GB"/>
        </a:p>
      </dgm:t>
    </dgm:pt>
    <dgm:pt modelId="{8FCC8268-E49E-422C-B072-5D895E392ACE}" type="pres">
      <dgm:prSet presAssocID="{8462CA96-801A-49A3-A113-646C41AAE585}" presName="connTx" presStyleLbl="parChTrans1D2" presStyleIdx="8" presStyleCnt="10"/>
      <dgm:spPr/>
      <dgm:t>
        <a:bodyPr/>
        <a:lstStyle/>
        <a:p>
          <a:endParaRPr lang="en-GB"/>
        </a:p>
      </dgm:t>
    </dgm:pt>
    <dgm:pt modelId="{6A24E8FC-81E6-4F31-8928-691B63F48CAE}" type="pres">
      <dgm:prSet presAssocID="{6D36CAB1-05B4-4E37-A38A-EBC41748008E}" presName="node" presStyleLbl="node1" presStyleIdx="8" presStyleCnt="10" custScaleX="145655" custRadScaleRad="149904" custRadScaleInc="-21935">
        <dgm:presLayoutVars>
          <dgm:bulletEnabled val="1"/>
        </dgm:presLayoutVars>
      </dgm:prSet>
      <dgm:spPr>
        <a:prstGeom prst="rect">
          <a:avLst/>
        </a:prstGeom>
      </dgm:spPr>
      <dgm:t>
        <a:bodyPr/>
        <a:lstStyle/>
        <a:p>
          <a:endParaRPr lang="en-GB"/>
        </a:p>
      </dgm:t>
    </dgm:pt>
    <dgm:pt modelId="{A79F5DC3-CE74-4A0E-A0E2-083BFED96097}" type="pres">
      <dgm:prSet presAssocID="{F8E945BA-CC36-474D-9110-C66775442513}" presName="Name9" presStyleLbl="parChTrans1D2" presStyleIdx="9" presStyleCnt="10"/>
      <dgm:spPr/>
      <dgm:t>
        <a:bodyPr/>
        <a:lstStyle/>
        <a:p>
          <a:endParaRPr lang="en-GB"/>
        </a:p>
      </dgm:t>
    </dgm:pt>
    <dgm:pt modelId="{3D917CF7-FCCC-4171-B16A-2405DA6B546E}" type="pres">
      <dgm:prSet presAssocID="{F8E945BA-CC36-474D-9110-C66775442513}" presName="connTx" presStyleLbl="parChTrans1D2" presStyleIdx="9" presStyleCnt="10"/>
      <dgm:spPr/>
      <dgm:t>
        <a:bodyPr/>
        <a:lstStyle/>
        <a:p>
          <a:endParaRPr lang="en-GB"/>
        </a:p>
      </dgm:t>
    </dgm:pt>
    <dgm:pt modelId="{94E9538E-C6E9-46F6-87AE-F98FDA19884A}" type="pres">
      <dgm:prSet presAssocID="{CE972B71-1DC4-425E-A506-7A3D6242CF23}" presName="node" presStyleLbl="node1" presStyleIdx="9" presStyleCnt="10" custScaleX="132598" custRadScaleRad="136062" custRadScaleInc="-57876">
        <dgm:presLayoutVars>
          <dgm:bulletEnabled val="1"/>
        </dgm:presLayoutVars>
      </dgm:prSet>
      <dgm:spPr>
        <a:prstGeom prst="rect">
          <a:avLst/>
        </a:prstGeom>
      </dgm:spPr>
      <dgm:t>
        <a:bodyPr/>
        <a:lstStyle/>
        <a:p>
          <a:endParaRPr lang="en-GB"/>
        </a:p>
      </dgm:t>
    </dgm:pt>
  </dgm:ptLst>
  <dgm:cxnLst>
    <dgm:cxn modelId="{D6DFCAFA-FE77-480D-8ACF-5D472ECA4DDC}" srcId="{90280AD9-56E1-476A-9A70-1C31B178E812}" destId="{8167F2CC-01D4-468B-A22F-83A5A79E5B8D}" srcOrd="1" destOrd="0" parTransId="{B33C7889-EE9B-484E-B223-4571259BE249}" sibTransId="{2578D769-636E-4848-B273-42D50B8C6D51}"/>
    <dgm:cxn modelId="{7FBE423C-16F0-470B-B7AA-90ED69A3916F}" type="presOf" srcId="{B52AE204-D01D-4678-B5F0-4B3C937A8AD4}" destId="{A4738F32-7C2C-4A86-9B1F-B9CB516F9961}" srcOrd="1" destOrd="0" presId="urn:microsoft.com/office/officeart/2005/8/layout/radial1"/>
    <dgm:cxn modelId="{FB9610B4-4D79-4166-A79D-9E6130B4A078}" type="presOf" srcId="{F8E945BA-CC36-474D-9110-C66775442513}" destId="{3D917CF7-FCCC-4171-B16A-2405DA6B546E}" srcOrd="1" destOrd="0" presId="urn:microsoft.com/office/officeart/2005/8/layout/radial1"/>
    <dgm:cxn modelId="{4E22CC97-EC7F-4056-BC13-4F92D5EDC8EC}" type="presOf" srcId="{E03F61F3-7ACB-4F9F-9CE1-B6A2DEBE9E41}" destId="{E000EBDA-A167-48B6-8646-DE10BD6EEF3A}" srcOrd="1" destOrd="0" presId="urn:microsoft.com/office/officeart/2005/8/layout/radial1"/>
    <dgm:cxn modelId="{72BEF0B5-9C30-46FA-A18C-6E596A762F6B}" type="presOf" srcId="{F8E945BA-CC36-474D-9110-C66775442513}" destId="{A79F5DC3-CE74-4A0E-A0E2-083BFED96097}" srcOrd="0" destOrd="0" presId="urn:microsoft.com/office/officeart/2005/8/layout/radial1"/>
    <dgm:cxn modelId="{09AD1CFB-F888-433B-9E03-4F27729ABFD2}" type="presOf" srcId="{108E3B6F-3A3C-4319-A91A-BD9E20C937FA}" destId="{8278AA65-3B20-4F51-91E9-A6D6142C822A}" srcOrd="0" destOrd="0" presId="urn:microsoft.com/office/officeart/2005/8/layout/radial1"/>
    <dgm:cxn modelId="{288B3161-96D5-41A4-A232-D85B4B1A8B65}" type="presOf" srcId="{A85699AA-7B72-45B3-971C-2CFA28328EDC}" destId="{58762501-A72A-4EE2-BCA9-2ABA6C040598}" srcOrd="0" destOrd="0" presId="urn:microsoft.com/office/officeart/2005/8/layout/radial1"/>
    <dgm:cxn modelId="{0777EEDE-692C-4B4E-A8D8-3BFD233FD90D}" type="presOf" srcId="{8462CA96-801A-49A3-A113-646C41AAE585}" destId="{8FCC8268-E49E-422C-B072-5D895E392ACE}" srcOrd="1" destOrd="0" presId="urn:microsoft.com/office/officeart/2005/8/layout/radial1"/>
    <dgm:cxn modelId="{3F9A6FCB-2CE0-423C-9C1B-025F1B867760}" type="presOf" srcId="{DF7CF609-92B1-4CE6-8412-ED9A57EFB8E4}" destId="{303776E4-57D3-4BA1-8C30-073D62CEF078}" srcOrd="1" destOrd="0" presId="urn:microsoft.com/office/officeart/2005/8/layout/radial1"/>
    <dgm:cxn modelId="{8C31D084-EE09-4BC3-A98A-D632BEB5F060}" type="presOf" srcId="{B4340885-9654-4E4A-BC7A-9595D09B0596}" destId="{34D367EC-E3E2-4B09-9E82-3F439F14A72F}" srcOrd="0" destOrd="0" presId="urn:microsoft.com/office/officeart/2005/8/layout/radial1"/>
    <dgm:cxn modelId="{8DA1AFFD-4F9E-49F7-A0F6-716A3A16F34F}" type="presOf" srcId="{8A3DCE06-1C27-44DC-9211-650DE89F262C}" destId="{31359C82-8548-4854-BF6B-C59B46ED139A}" srcOrd="1" destOrd="0" presId="urn:microsoft.com/office/officeart/2005/8/layout/radial1"/>
    <dgm:cxn modelId="{6D9CECD8-752F-4FAE-8CEC-F7B03217334F}" type="presOf" srcId="{8AD76EAF-C289-4530-AA24-62337DE98542}" destId="{2B6A8595-3B0D-42DB-AB0D-710C365298A8}" srcOrd="0" destOrd="0" presId="urn:microsoft.com/office/officeart/2005/8/layout/radial1"/>
    <dgm:cxn modelId="{20182996-E338-4635-8630-DEDC706A6ECD}" type="presOf" srcId="{90280AD9-56E1-476A-9A70-1C31B178E812}" destId="{B578E574-C359-4B04-A563-4966B5BFF9B9}" srcOrd="0" destOrd="0" presId="urn:microsoft.com/office/officeart/2005/8/layout/radial1"/>
    <dgm:cxn modelId="{F291F801-B75F-4DF8-925E-DBC39B0D06D5}" srcId="{895A0F6D-0EDC-4913-A678-884270BD11A1}" destId="{90280AD9-56E1-476A-9A70-1C31B178E812}" srcOrd="0" destOrd="0" parTransId="{27875001-F6BD-4DEC-B999-D976FA27A71A}" sibTransId="{1A902D1A-3861-4F67-B0B5-1E1AECDFFC7C}"/>
    <dgm:cxn modelId="{ABB8AACA-838A-4A80-890A-31F2466C6F23}" type="presOf" srcId="{8A3DCE06-1C27-44DC-9211-650DE89F262C}" destId="{CEB09E8F-F0CC-4D97-9A49-7DDE5FED02E7}" srcOrd="0" destOrd="0" presId="urn:microsoft.com/office/officeart/2005/8/layout/radial1"/>
    <dgm:cxn modelId="{FE10B721-C593-4570-B7D9-A3FC39F78025}" type="presOf" srcId="{E2F66EA0-9E74-49C7-B76F-6D6BAF01B3DE}" destId="{9CAB0E34-1F86-4BD7-8013-5CD388513FA9}" srcOrd="1" destOrd="0" presId="urn:microsoft.com/office/officeart/2005/8/layout/radial1"/>
    <dgm:cxn modelId="{DDFD87A8-87AF-4C2F-8303-48B9EEACABB3}" type="presOf" srcId="{A85699AA-7B72-45B3-971C-2CFA28328EDC}" destId="{4C8C02BC-34CD-40BA-BA8D-352C78BA6AF6}" srcOrd="1" destOrd="0" presId="urn:microsoft.com/office/officeart/2005/8/layout/radial1"/>
    <dgm:cxn modelId="{CACF5529-B4C8-4963-A12A-3A20AEA4FE60}" srcId="{90280AD9-56E1-476A-9A70-1C31B178E812}" destId="{91B84910-2F8C-41E5-B945-37BF519B22B9}" srcOrd="7" destOrd="0" parTransId="{B52AE204-D01D-4678-B5F0-4B3C937A8AD4}" sibTransId="{6B9CD837-13E2-45E4-B634-4EF63D11B2FE}"/>
    <dgm:cxn modelId="{BC84295E-F3AC-42A2-80F9-0D251E3B721B}" type="presOf" srcId="{AD1CAF19-4416-48CD-A07D-1923C3B744F2}" destId="{5379A676-7554-4475-8689-AC93A0ECA692}" srcOrd="0" destOrd="0" presId="urn:microsoft.com/office/officeart/2005/8/layout/radial1"/>
    <dgm:cxn modelId="{21A4AEC8-5B3C-428F-9995-CEC3A4333EE0}" type="presOf" srcId="{B52AE204-D01D-4678-B5F0-4B3C937A8AD4}" destId="{B92EE499-A00C-48E8-8B9C-0E2A5CF6DD36}" srcOrd="0" destOrd="0" presId="urn:microsoft.com/office/officeart/2005/8/layout/radial1"/>
    <dgm:cxn modelId="{09D2FBE8-BD60-41AB-87D2-B656E342E59B}" srcId="{90280AD9-56E1-476A-9A70-1C31B178E812}" destId="{AD1CAF19-4416-48CD-A07D-1923C3B744F2}" srcOrd="3" destOrd="0" parTransId="{108E3B6F-3A3C-4319-A91A-BD9E20C937FA}" sibTransId="{AB4D5B62-CAB4-41CE-A98F-7FE091B461A5}"/>
    <dgm:cxn modelId="{5B159EC4-7A11-4B0B-96B3-AA83C1DDF4B6}" type="presOf" srcId="{E03F61F3-7ACB-4F9F-9CE1-B6A2DEBE9E41}" destId="{7FF9010F-82E5-473B-BE9E-29817C914CC1}" srcOrd="0" destOrd="0" presId="urn:microsoft.com/office/officeart/2005/8/layout/radial1"/>
    <dgm:cxn modelId="{87E95814-1A9B-43DD-AC71-BDA74DCA80FF}" srcId="{90280AD9-56E1-476A-9A70-1C31B178E812}" destId="{8AD76EAF-C289-4530-AA24-62337DE98542}" srcOrd="0" destOrd="0" parTransId="{A85699AA-7B72-45B3-971C-2CFA28328EDC}" sibTransId="{847B219B-21A8-4E4E-BFFD-C0D916620236}"/>
    <dgm:cxn modelId="{F0AEFC93-A607-48F2-BE44-0B5079B1A2FA}" type="presOf" srcId="{B33C7889-EE9B-484E-B223-4571259BE249}" destId="{C511B9A1-5352-4470-A819-F72D07BBADE5}" srcOrd="1" destOrd="0" presId="urn:microsoft.com/office/officeart/2005/8/layout/radial1"/>
    <dgm:cxn modelId="{0A8FA011-B9F5-42AF-A979-3BCE8E74B6BE}" type="presOf" srcId="{B33C7889-EE9B-484E-B223-4571259BE249}" destId="{6934CA92-03F8-4D3A-AA33-945E85EA2822}" srcOrd="0" destOrd="0" presId="urn:microsoft.com/office/officeart/2005/8/layout/radial1"/>
    <dgm:cxn modelId="{6C676CB7-D30B-476A-8AA2-714F84E2472F}" srcId="{90280AD9-56E1-476A-9A70-1C31B178E812}" destId="{DCDA29EC-E252-4C59-94ED-72CA0F8280B7}" srcOrd="5" destOrd="0" parTransId="{E2F66EA0-9E74-49C7-B76F-6D6BAF01B3DE}" sibTransId="{1903F08F-16A8-49C4-BEB8-B52E1D3DE965}"/>
    <dgm:cxn modelId="{4604FBFB-37D6-4578-AAAD-DBFFF165B8BC}" type="presOf" srcId="{8167F2CC-01D4-468B-A22F-83A5A79E5B8D}" destId="{0B699D68-E413-4074-930B-B946C98FE444}" srcOrd="0" destOrd="0" presId="urn:microsoft.com/office/officeart/2005/8/layout/radial1"/>
    <dgm:cxn modelId="{FFA1A7D2-BD89-40F9-8E95-AD755F3F5D9D}" srcId="{90280AD9-56E1-476A-9A70-1C31B178E812}" destId="{64591313-AE0A-4E96-8E8F-863D3C6B2D0E}" srcOrd="2" destOrd="0" parTransId="{8A3DCE06-1C27-44DC-9211-650DE89F262C}" sibTransId="{0D98D0DF-F64F-42A5-8989-86620C7B4237}"/>
    <dgm:cxn modelId="{FBD26339-BA2C-472E-A645-AC9F7435BD09}" type="presOf" srcId="{E2F66EA0-9E74-49C7-B76F-6D6BAF01B3DE}" destId="{08057C93-9700-4A3F-91F4-1E899A899016}" srcOrd="0" destOrd="0" presId="urn:microsoft.com/office/officeart/2005/8/layout/radial1"/>
    <dgm:cxn modelId="{31732D6B-2657-41EA-A4DC-520E3AF1BD1A}" type="presOf" srcId="{108E3B6F-3A3C-4319-A91A-BD9E20C937FA}" destId="{745CE7BA-C16F-42DE-99F2-4FF09214D93C}" srcOrd="1" destOrd="0" presId="urn:microsoft.com/office/officeart/2005/8/layout/radial1"/>
    <dgm:cxn modelId="{9189FD14-047F-4506-92BE-1EC05A1E17A3}" srcId="{90280AD9-56E1-476A-9A70-1C31B178E812}" destId="{F4820A46-0FB0-415E-86E5-EA6E9E7A67ED}" srcOrd="6" destOrd="0" parTransId="{E03F61F3-7ACB-4F9F-9CE1-B6A2DEBE9E41}" sibTransId="{05252C60-D5F9-4562-ACE5-BFFD2920F899}"/>
    <dgm:cxn modelId="{5ECFFD10-F9E3-4944-BAFE-39AB4A10855D}" srcId="{90280AD9-56E1-476A-9A70-1C31B178E812}" destId="{B4340885-9654-4E4A-BC7A-9595D09B0596}" srcOrd="4" destOrd="0" parTransId="{DF7CF609-92B1-4CE6-8412-ED9A57EFB8E4}" sibTransId="{08485CF3-08CD-44D1-A4AC-A30164E5A56B}"/>
    <dgm:cxn modelId="{59B00C65-898E-479E-91A3-29F5A2BA7121}" type="presOf" srcId="{DF7CF609-92B1-4CE6-8412-ED9A57EFB8E4}" destId="{AB1BA999-D675-4584-B745-80E611353F07}" srcOrd="0" destOrd="0" presId="urn:microsoft.com/office/officeart/2005/8/layout/radial1"/>
    <dgm:cxn modelId="{251177AD-3543-4AA7-A5FF-8DA53F20CCDE}" type="presOf" srcId="{895A0F6D-0EDC-4913-A678-884270BD11A1}" destId="{B9743D61-5490-4B14-9FD1-A6BB52196985}" srcOrd="0" destOrd="0" presId="urn:microsoft.com/office/officeart/2005/8/layout/radial1"/>
    <dgm:cxn modelId="{EC1E25B7-0D3A-42E7-92A3-09425E5F6561}" type="presOf" srcId="{91B84910-2F8C-41E5-B945-37BF519B22B9}" destId="{1D46991D-DE1D-44D8-AA57-69DD9C2F6383}" srcOrd="0" destOrd="0" presId="urn:microsoft.com/office/officeart/2005/8/layout/radial1"/>
    <dgm:cxn modelId="{43ED344D-3C3B-4A0D-9176-0359F25C3233}" type="presOf" srcId="{F4820A46-0FB0-415E-86E5-EA6E9E7A67ED}" destId="{B71DF847-2247-4FC2-B03C-5450E9B253C2}" srcOrd="0" destOrd="0" presId="urn:microsoft.com/office/officeart/2005/8/layout/radial1"/>
    <dgm:cxn modelId="{06D245F2-500E-4C68-ADBD-04AEAA6F0FB3}" type="presOf" srcId="{CE972B71-1DC4-425E-A506-7A3D6242CF23}" destId="{94E9538E-C6E9-46F6-87AE-F98FDA19884A}" srcOrd="0" destOrd="0" presId="urn:microsoft.com/office/officeart/2005/8/layout/radial1"/>
    <dgm:cxn modelId="{DDBA5BCA-A755-4E5F-833A-03D96358ABEE}" type="presOf" srcId="{64591313-AE0A-4E96-8E8F-863D3C6B2D0E}" destId="{0D1E394A-953D-43FA-8C08-DAC968CB08BC}" srcOrd="0" destOrd="0" presId="urn:microsoft.com/office/officeart/2005/8/layout/radial1"/>
    <dgm:cxn modelId="{D73EED8D-5AEB-4C66-ACBE-D184D18FF957}" type="presOf" srcId="{8462CA96-801A-49A3-A113-646C41AAE585}" destId="{45BD88AF-2A72-4791-94C6-677D26A9EF2E}" srcOrd="0" destOrd="0" presId="urn:microsoft.com/office/officeart/2005/8/layout/radial1"/>
    <dgm:cxn modelId="{A0999AF7-D97C-4341-B3BF-ECE379EEDCEE}" srcId="{90280AD9-56E1-476A-9A70-1C31B178E812}" destId="{CE972B71-1DC4-425E-A506-7A3D6242CF23}" srcOrd="9" destOrd="0" parTransId="{F8E945BA-CC36-474D-9110-C66775442513}" sibTransId="{97D1F922-423E-4F25-8224-9A4F222EE6FE}"/>
    <dgm:cxn modelId="{AF946F31-E9C4-4D07-977C-952297C5CFF6}" type="presOf" srcId="{6D36CAB1-05B4-4E37-A38A-EBC41748008E}" destId="{6A24E8FC-81E6-4F31-8928-691B63F48CAE}" srcOrd="0" destOrd="0" presId="urn:microsoft.com/office/officeart/2005/8/layout/radial1"/>
    <dgm:cxn modelId="{E5247CAC-B5CB-4D8C-BBE2-FDBFD16A0CD5}" srcId="{90280AD9-56E1-476A-9A70-1C31B178E812}" destId="{6D36CAB1-05B4-4E37-A38A-EBC41748008E}" srcOrd="8" destOrd="0" parTransId="{8462CA96-801A-49A3-A113-646C41AAE585}" sibTransId="{D23F2316-B010-42D9-A417-6048F4767688}"/>
    <dgm:cxn modelId="{3EC81355-DF32-4B09-B0ED-613C6BF20DFD}" type="presOf" srcId="{DCDA29EC-E252-4C59-94ED-72CA0F8280B7}" destId="{37B0333D-3C56-4F08-B0C0-FD5CB95BFC17}" srcOrd="0" destOrd="0" presId="urn:microsoft.com/office/officeart/2005/8/layout/radial1"/>
    <dgm:cxn modelId="{B9CE8CB1-3B6F-4666-B552-0BED0CC4BAC9}" type="presParOf" srcId="{B9743D61-5490-4B14-9FD1-A6BB52196985}" destId="{B578E574-C359-4B04-A563-4966B5BFF9B9}" srcOrd="0" destOrd="0" presId="urn:microsoft.com/office/officeart/2005/8/layout/radial1"/>
    <dgm:cxn modelId="{E8E72F5C-EE01-4C70-91C0-0994367C4E11}" type="presParOf" srcId="{B9743D61-5490-4B14-9FD1-A6BB52196985}" destId="{58762501-A72A-4EE2-BCA9-2ABA6C040598}" srcOrd="1" destOrd="0" presId="urn:microsoft.com/office/officeart/2005/8/layout/radial1"/>
    <dgm:cxn modelId="{ECC1C3C8-1ED6-419A-870F-213286C42D22}" type="presParOf" srcId="{58762501-A72A-4EE2-BCA9-2ABA6C040598}" destId="{4C8C02BC-34CD-40BA-BA8D-352C78BA6AF6}" srcOrd="0" destOrd="0" presId="urn:microsoft.com/office/officeart/2005/8/layout/radial1"/>
    <dgm:cxn modelId="{65392EB8-73CE-4F74-8CF4-71D0B3CB59F1}" type="presParOf" srcId="{B9743D61-5490-4B14-9FD1-A6BB52196985}" destId="{2B6A8595-3B0D-42DB-AB0D-710C365298A8}" srcOrd="2" destOrd="0" presId="urn:microsoft.com/office/officeart/2005/8/layout/radial1"/>
    <dgm:cxn modelId="{97C63484-7CB8-45F8-AD5E-97FA760B337E}" type="presParOf" srcId="{B9743D61-5490-4B14-9FD1-A6BB52196985}" destId="{6934CA92-03F8-4D3A-AA33-945E85EA2822}" srcOrd="3" destOrd="0" presId="urn:microsoft.com/office/officeart/2005/8/layout/radial1"/>
    <dgm:cxn modelId="{7A82C8FF-CDCF-4C28-BF34-ED33FFA21476}" type="presParOf" srcId="{6934CA92-03F8-4D3A-AA33-945E85EA2822}" destId="{C511B9A1-5352-4470-A819-F72D07BBADE5}" srcOrd="0" destOrd="0" presId="urn:microsoft.com/office/officeart/2005/8/layout/radial1"/>
    <dgm:cxn modelId="{01022A46-DB73-4A74-BDA3-39FC727B77F8}" type="presParOf" srcId="{B9743D61-5490-4B14-9FD1-A6BB52196985}" destId="{0B699D68-E413-4074-930B-B946C98FE444}" srcOrd="4" destOrd="0" presId="urn:microsoft.com/office/officeart/2005/8/layout/radial1"/>
    <dgm:cxn modelId="{1926C60A-68A4-4DE7-B828-2D4058411B5A}" type="presParOf" srcId="{B9743D61-5490-4B14-9FD1-A6BB52196985}" destId="{CEB09E8F-F0CC-4D97-9A49-7DDE5FED02E7}" srcOrd="5" destOrd="0" presId="urn:microsoft.com/office/officeart/2005/8/layout/radial1"/>
    <dgm:cxn modelId="{994F553A-F91D-400F-A7BB-732D77185D6C}" type="presParOf" srcId="{CEB09E8F-F0CC-4D97-9A49-7DDE5FED02E7}" destId="{31359C82-8548-4854-BF6B-C59B46ED139A}" srcOrd="0" destOrd="0" presId="urn:microsoft.com/office/officeart/2005/8/layout/radial1"/>
    <dgm:cxn modelId="{DA03F8A5-DFB7-4AB0-977C-E234E571191C}" type="presParOf" srcId="{B9743D61-5490-4B14-9FD1-A6BB52196985}" destId="{0D1E394A-953D-43FA-8C08-DAC968CB08BC}" srcOrd="6" destOrd="0" presId="urn:microsoft.com/office/officeart/2005/8/layout/radial1"/>
    <dgm:cxn modelId="{CBD271AE-1CF4-41AF-94FA-564343F2A3C5}" type="presParOf" srcId="{B9743D61-5490-4B14-9FD1-A6BB52196985}" destId="{8278AA65-3B20-4F51-91E9-A6D6142C822A}" srcOrd="7" destOrd="0" presId="urn:microsoft.com/office/officeart/2005/8/layout/radial1"/>
    <dgm:cxn modelId="{44870260-1032-46E9-B246-18A2191C47A2}" type="presParOf" srcId="{8278AA65-3B20-4F51-91E9-A6D6142C822A}" destId="{745CE7BA-C16F-42DE-99F2-4FF09214D93C}" srcOrd="0" destOrd="0" presId="urn:microsoft.com/office/officeart/2005/8/layout/radial1"/>
    <dgm:cxn modelId="{34E4916D-929F-41C2-B8D0-B77970C1F3F1}" type="presParOf" srcId="{B9743D61-5490-4B14-9FD1-A6BB52196985}" destId="{5379A676-7554-4475-8689-AC93A0ECA692}" srcOrd="8" destOrd="0" presId="urn:microsoft.com/office/officeart/2005/8/layout/radial1"/>
    <dgm:cxn modelId="{5A360A4D-303E-4891-AD9C-2B3B938E0D9E}" type="presParOf" srcId="{B9743D61-5490-4B14-9FD1-A6BB52196985}" destId="{AB1BA999-D675-4584-B745-80E611353F07}" srcOrd="9" destOrd="0" presId="urn:microsoft.com/office/officeart/2005/8/layout/radial1"/>
    <dgm:cxn modelId="{5F50DD16-A03B-44A0-B5FE-A5CD89A076B3}" type="presParOf" srcId="{AB1BA999-D675-4584-B745-80E611353F07}" destId="{303776E4-57D3-4BA1-8C30-073D62CEF078}" srcOrd="0" destOrd="0" presId="urn:microsoft.com/office/officeart/2005/8/layout/radial1"/>
    <dgm:cxn modelId="{E94D8605-8B3C-498C-98E3-D005B28AED0C}" type="presParOf" srcId="{B9743D61-5490-4B14-9FD1-A6BB52196985}" destId="{34D367EC-E3E2-4B09-9E82-3F439F14A72F}" srcOrd="10" destOrd="0" presId="urn:microsoft.com/office/officeart/2005/8/layout/radial1"/>
    <dgm:cxn modelId="{510EE085-8747-4412-9064-FA120981E87C}" type="presParOf" srcId="{B9743D61-5490-4B14-9FD1-A6BB52196985}" destId="{08057C93-9700-4A3F-91F4-1E899A899016}" srcOrd="11" destOrd="0" presId="urn:microsoft.com/office/officeart/2005/8/layout/radial1"/>
    <dgm:cxn modelId="{392AD789-5828-49BA-B8FD-A53C73ADCD64}" type="presParOf" srcId="{08057C93-9700-4A3F-91F4-1E899A899016}" destId="{9CAB0E34-1F86-4BD7-8013-5CD388513FA9}" srcOrd="0" destOrd="0" presId="urn:microsoft.com/office/officeart/2005/8/layout/radial1"/>
    <dgm:cxn modelId="{1E0366E9-93E4-4991-8ACF-D9A1021D6429}" type="presParOf" srcId="{B9743D61-5490-4B14-9FD1-A6BB52196985}" destId="{37B0333D-3C56-4F08-B0C0-FD5CB95BFC17}" srcOrd="12" destOrd="0" presId="urn:microsoft.com/office/officeart/2005/8/layout/radial1"/>
    <dgm:cxn modelId="{32445B08-5467-4A48-8C81-B31734BD85D4}" type="presParOf" srcId="{B9743D61-5490-4B14-9FD1-A6BB52196985}" destId="{7FF9010F-82E5-473B-BE9E-29817C914CC1}" srcOrd="13" destOrd="0" presId="urn:microsoft.com/office/officeart/2005/8/layout/radial1"/>
    <dgm:cxn modelId="{72FD2935-C3B9-41E0-AA04-D31E75540CAD}" type="presParOf" srcId="{7FF9010F-82E5-473B-BE9E-29817C914CC1}" destId="{E000EBDA-A167-48B6-8646-DE10BD6EEF3A}" srcOrd="0" destOrd="0" presId="urn:microsoft.com/office/officeart/2005/8/layout/radial1"/>
    <dgm:cxn modelId="{5F5BF828-943A-420B-8F9F-C7E81326D4E8}" type="presParOf" srcId="{B9743D61-5490-4B14-9FD1-A6BB52196985}" destId="{B71DF847-2247-4FC2-B03C-5450E9B253C2}" srcOrd="14" destOrd="0" presId="urn:microsoft.com/office/officeart/2005/8/layout/radial1"/>
    <dgm:cxn modelId="{F7D1D896-10DC-411A-9383-178C5989D2F8}" type="presParOf" srcId="{B9743D61-5490-4B14-9FD1-A6BB52196985}" destId="{B92EE499-A00C-48E8-8B9C-0E2A5CF6DD36}" srcOrd="15" destOrd="0" presId="urn:microsoft.com/office/officeart/2005/8/layout/radial1"/>
    <dgm:cxn modelId="{980BB672-5EEC-4DFC-847A-0860D493C882}" type="presParOf" srcId="{B92EE499-A00C-48E8-8B9C-0E2A5CF6DD36}" destId="{A4738F32-7C2C-4A86-9B1F-B9CB516F9961}" srcOrd="0" destOrd="0" presId="urn:microsoft.com/office/officeart/2005/8/layout/radial1"/>
    <dgm:cxn modelId="{C3940B84-E50D-4AC9-8D7D-D1944E60E7E3}" type="presParOf" srcId="{B9743D61-5490-4B14-9FD1-A6BB52196985}" destId="{1D46991D-DE1D-44D8-AA57-69DD9C2F6383}" srcOrd="16" destOrd="0" presId="urn:microsoft.com/office/officeart/2005/8/layout/radial1"/>
    <dgm:cxn modelId="{A36A4E56-0686-4765-83FF-05BB5384FC91}" type="presParOf" srcId="{B9743D61-5490-4B14-9FD1-A6BB52196985}" destId="{45BD88AF-2A72-4791-94C6-677D26A9EF2E}" srcOrd="17" destOrd="0" presId="urn:microsoft.com/office/officeart/2005/8/layout/radial1"/>
    <dgm:cxn modelId="{01A09EDB-3472-48FE-804A-F3C7C02EFEA1}" type="presParOf" srcId="{45BD88AF-2A72-4791-94C6-677D26A9EF2E}" destId="{8FCC8268-E49E-422C-B072-5D895E392ACE}" srcOrd="0" destOrd="0" presId="urn:microsoft.com/office/officeart/2005/8/layout/radial1"/>
    <dgm:cxn modelId="{702F6AF8-5DDE-4C25-9BA3-B966B17BFEF9}" type="presParOf" srcId="{B9743D61-5490-4B14-9FD1-A6BB52196985}" destId="{6A24E8FC-81E6-4F31-8928-691B63F48CAE}" srcOrd="18" destOrd="0" presId="urn:microsoft.com/office/officeart/2005/8/layout/radial1"/>
    <dgm:cxn modelId="{7BF30000-C810-43D0-94A0-347251D58744}" type="presParOf" srcId="{B9743D61-5490-4B14-9FD1-A6BB52196985}" destId="{A79F5DC3-CE74-4A0E-A0E2-083BFED96097}" srcOrd="19" destOrd="0" presId="urn:microsoft.com/office/officeart/2005/8/layout/radial1"/>
    <dgm:cxn modelId="{78D24D98-C13E-4092-8B4A-61A852B1B29B}" type="presParOf" srcId="{A79F5DC3-CE74-4A0E-A0E2-083BFED96097}" destId="{3D917CF7-FCCC-4171-B16A-2405DA6B546E}" srcOrd="0" destOrd="0" presId="urn:microsoft.com/office/officeart/2005/8/layout/radial1"/>
    <dgm:cxn modelId="{FB5F6BDB-FE9D-47F9-8A9A-3659048F45D5}" type="presParOf" srcId="{B9743D61-5490-4B14-9FD1-A6BB52196985}" destId="{94E9538E-C6E9-46F6-87AE-F98FDA19884A}" srcOrd="2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85CE15D7-4E9B-4463-8043-2E49CBEAA431}" type="doc">
      <dgm:prSet loTypeId="urn:microsoft.com/office/officeart/2005/8/layout/process2" loCatId="process" qsTypeId="urn:microsoft.com/office/officeart/2005/8/quickstyle/simple1" qsCatId="simple" csTypeId="urn:microsoft.com/office/officeart/2005/8/colors/accent1_1" csCatId="accent1" phldr="1"/>
      <dgm:spPr/>
      <dgm:t>
        <a:bodyPr/>
        <a:lstStyle/>
        <a:p>
          <a:endParaRPr lang="en-GB"/>
        </a:p>
      </dgm:t>
    </dgm:pt>
    <dgm:pt modelId="{8ABB3660-6F95-4957-A8B9-CB081F7B0C8C}">
      <dgm:prSet phldrT="[Text]" custT="1"/>
      <dgm:spPr>
        <a:solidFill>
          <a:schemeClr val="accent1">
            <a:lumMod val="20000"/>
            <a:lumOff val="80000"/>
          </a:schemeClr>
        </a:solidFill>
      </dgm:spPr>
      <dgm:t>
        <a:bodyPr/>
        <a:lstStyle/>
        <a:p>
          <a:r>
            <a:rPr lang="en-US" sz="1200" dirty="0" smtClean="0"/>
            <a:t>Publication of PDD in UNFCCC website</a:t>
          </a:r>
          <a:endParaRPr lang="en-GB" sz="1200" dirty="0"/>
        </a:p>
      </dgm:t>
    </dgm:pt>
    <dgm:pt modelId="{A2475186-897F-42B5-96CA-A6601E50CCA1}" type="parTrans" cxnId="{3DA33EA1-ACF3-4CA9-8042-AC4BF4EAEF9B}">
      <dgm:prSet/>
      <dgm:spPr/>
      <dgm:t>
        <a:bodyPr/>
        <a:lstStyle/>
        <a:p>
          <a:endParaRPr lang="en-GB"/>
        </a:p>
      </dgm:t>
    </dgm:pt>
    <dgm:pt modelId="{D4B80676-75B3-488C-B59C-1252B14BE47B}" type="sibTrans" cxnId="{3DA33EA1-ACF3-4CA9-8042-AC4BF4EAEF9B}">
      <dgm:prSet custT="1"/>
      <dgm:spPr/>
      <dgm:t>
        <a:bodyPr/>
        <a:lstStyle/>
        <a:p>
          <a:endParaRPr lang="en-GB" sz="1200"/>
        </a:p>
      </dgm:t>
    </dgm:pt>
    <dgm:pt modelId="{6299DC2E-2276-482E-BA7B-C37FFAD975BC}">
      <dgm:prSet phldrT="[Text]" custT="1"/>
      <dgm:spPr>
        <a:solidFill>
          <a:schemeClr val="accent1">
            <a:lumMod val="20000"/>
            <a:lumOff val="80000"/>
          </a:schemeClr>
        </a:solidFill>
      </dgm:spPr>
      <dgm:t>
        <a:bodyPr/>
        <a:lstStyle/>
        <a:p>
          <a:r>
            <a:rPr lang="en-US" sz="1200" dirty="0" smtClean="0"/>
            <a:t>Desk Review of project activity	</a:t>
          </a:r>
          <a:endParaRPr lang="en-GB" sz="1200" dirty="0"/>
        </a:p>
      </dgm:t>
    </dgm:pt>
    <dgm:pt modelId="{5697B83B-E9A6-4441-88F2-FBBAB90418FC}" type="parTrans" cxnId="{BD815705-72E2-41AE-B6F5-48A90994180B}">
      <dgm:prSet/>
      <dgm:spPr/>
      <dgm:t>
        <a:bodyPr/>
        <a:lstStyle/>
        <a:p>
          <a:endParaRPr lang="en-GB"/>
        </a:p>
      </dgm:t>
    </dgm:pt>
    <dgm:pt modelId="{C2DC3E91-D965-4973-A1A5-F9A64301F9DD}" type="sibTrans" cxnId="{BD815705-72E2-41AE-B6F5-48A90994180B}">
      <dgm:prSet custT="1"/>
      <dgm:spPr/>
      <dgm:t>
        <a:bodyPr/>
        <a:lstStyle/>
        <a:p>
          <a:endParaRPr lang="en-GB" sz="1200"/>
        </a:p>
      </dgm:t>
    </dgm:pt>
    <dgm:pt modelId="{F61EFFA0-689F-47FC-9669-30DE268999AF}">
      <dgm:prSet phldrT="[Text]" custT="1"/>
      <dgm:spPr>
        <a:solidFill>
          <a:schemeClr val="accent1">
            <a:lumMod val="20000"/>
            <a:lumOff val="80000"/>
          </a:schemeClr>
        </a:solidFill>
      </dgm:spPr>
      <dgm:t>
        <a:bodyPr/>
        <a:lstStyle/>
        <a:p>
          <a:r>
            <a:rPr lang="en-US" sz="1200" dirty="0" smtClean="0"/>
            <a:t>Site visit and Interviews</a:t>
          </a:r>
          <a:endParaRPr lang="en-GB" sz="1200" dirty="0"/>
        </a:p>
      </dgm:t>
    </dgm:pt>
    <dgm:pt modelId="{8D62BA66-B270-4C46-8170-BF9FB7CE0EC2}" type="parTrans" cxnId="{87D006AF-4E9D-47DF-AE2C-09C479C4343B}">
      <dgm:prSet/>
      <dgm:spPr/>
      <dgm:t>
        <a:bodyPr/>
        <a:lstStyle/>
        <a:p>
          <a:endParaRPr lang="en-GB"/>
        </a:p>
      </dgm:t>
    </dgm:pt>
    <dgm:pt modelId="{151A2CCC-9531-4647-B097-BBE60D59FB32}" type="sibTrans" cxnId="{87D006AF-4E9D-47DF-AE2C-09C479C4343B}">
      <dgm:prSet custT="1"/>
      <dgm:spPr/>
      <dgm:t>
        <a:bodyPr/>
        <a:lstStyle/>
        <a:p>
          <a:endParaRPr lang="en-GB" sz="1200"/>
        </a:p>
      </dgm:t>
    </dgm:pt>
    <dgm:pt modelId="{899D6A42-C775-447C-B052-F5724A79377C}">
      <dgm:prSet phldrT="[Text]" custT="1"/>
      <dgm:spPr>
        <a:solidFill>
          <a:schemeClr val="accent1">
            <a:lumMod val="20000"/>
            <a:lumOff val="80000"/>
          </a:schemeClr>
        </a:solidFill>
      </dgm:spPr>
      <dgm:t>
        <a:bodyPr/>
        <a:lstStyle/>
        <a:p>
          <a:r>
            <a:rPr lang="en-US" sz="1200" dirty="0" smtClean="0"/>
            <a:t>Draft of technical review</a:t>
          </a:r>
          <a:endParaRPr lang="en-GB" sz="1200" dirty="0"/>
        </a:p>
      </dgm:t>
    </dgm:pt>
    <dgm:pt modelId="{71348316-E2CC-4DB4-8F28-E437D26FA6BB}" type="parTrans" cxnId="{EE6D4C1A-0EBA-48BA-8FB5-317CC2E1BB07}">
      <dgm:prSet/>
      <dgm:spPr/>
      <dgm:t>
        <a:bodyPr/>
        <a:lstStyle/>
        <a:p>
          <a:endParaRPr lang="en-GB"/>
        </a:p>
      </dgm:t>
    </dgm:pt>
    <dgm:pt modelId="{94F2B4B4-422D-4E2F-969B-CBA3D8043487}" type="sibTrans" cxnId="{EE6D4C1A-0EBA-48BA-8FB5-317CC2E1BB07}">
      <dgm:prSet custT="1"/>
      <dgm:spPr/>
      <dgm:t>
        <a:bodyPr/>
        <a:lstStyle/>
        <a:p>
          <a:endParaRPr lang="en-GB" sz="1200"/>
        </a:p>
      </dgm:t>
    </dgm:pt>
    <dgm:pt modelId="{9FA5E80F-3628-48A9-8277-13522E307D2F}">
      <dgm:prSet phldrT="[Text]" custT="1"/>
      <dgm:spPr>
        <a:solidFill>
          <a:schemeClr val="accent1">
            <a:lumMod val="20000"/>
            <a:lumOff val="80000"/>
          </a:schemeClr>
        </a:solidFill>
      </dgm:spPr>
      <dgm:t>
        <a:bodyPr/>
        <a:lstStyle/>
        <a:p>
          <a:r>
            <a:rPr lang="en-US" sz="1200" dirty="0" smtClean="0"/>
            <a:t>Feedback and clarifications</a:t>
          </a:r>
          <a:endParaRPr lang="en-GB" sz="1200" dirty="0"/>
        </a:p>
      </dgm:t>
    </dgm:pt>
    <dgm:pt modelId="{F16F2D23-2E35-45FC-9AEA-1AE7894AAD11}" type="parTrans" cxnId="{A079E23A-E93B-4EE9-AEEF-9394B7C20519}">
      <dgm:prSet/>
      <dgm:spPr/>
      <dgm:t>
        <a:bodyPr/>
        <a:lstStyle/>
        <a:p>
          <a:endParaRPr lang="en-GB"/>
        </a:p>
      </dgm:t>
    </dgm:pt>
    <dgm:pt modelId="{DD514ED7-31B7-4137-9B7A-8A9EABD8C273}" type="sibTrans" cxnId="{A079E23A-E93B-4EE9-AEEF-9394B7C20519}">
      <dgm:prSet custT="1"/>
      <dgm:spPr/>
      <dgm:t>
        <a:bodyPr/>
        <a:lstStyle/>
        <a:p>
          <a:endParaRPr lang="en-GB" sz="1200"/>
        </a:p>
      </dgm:t>
    </dgm:pt>
    <dgm:pt modelId="{983855B4-0CBF-4D74-B6AE-82778402D499}">
      <dgm:prSet phldrT="[Text]" custT="1"/>
      <dgm:spPr>
        <a:solidFill>
          <a:schemeClr val="accent1">
            <a:lumMod val="20000"/>
            <a:lumOff val="80000"/>
          </a:schemeClr>
        </a:solidFill>
      </dgm:spPr>
      <dgm:t>
        <a:bodyPr/>
        <a:lstStyle/>
        <a:p>
          <a:r>
            <a:rPr lang="en-US" sz="1200" dirty="0" smtClean="0"/>
            <a:t>Receive responses</a:t>
          </a:r>
        </a:p>
      </dgm:t>
    </dgm:pt>
    <dgm:pt modelId="{BAB0F1D1-36D4-4661-B99F-4F24DEBA9504}" type="parTrans" cxnId="{DA67CDA2-B39A-4300-B121-B27A193740BB}">
      <dgm:prSet/>
      <dgm:spPr/>
      <dgm:t>
        <a:bodyPr/>
        <a:lstStyle/>
        <a:p>
          <a:endParaRPr lang="en-GB"/>
        </a:p>
      </dgm:t>
    </dgm:pt>
    <dgm:pt modelId="{6082757C-AE6B-43A4-B72B-F92ECF04C3CE}" type="sibTrans" cxnId="{DA67CDA2-B39A-4300-B121-B27A193740BB}">
      <dgm:prSet custT="1"/>
      <dgm:spPr/>
      <dgm:t>
        <a:bodyPr/>
        <a:lstStyle/>
        <a:p>
          <a:endParaRPr lang="en-GB" sz="1200"/>
        </a:p>
      </dgm:t>
    </dgm:pt>
    <dgm:pt modelId="{8F6E67DF-13C6-4167-B678-81C06D596768}">
      <dgm:prSet phldrT="[Text]" custT="1"/>
      <dgm:spPr>
        <a:solidFill>
          <a:schemeClr val="accent1">
            <a:lumMod val="20000"/>
            <a:lumOff val="80000"/>
          </a:schemeClr>
        </a:solidFill>
      </dgm:spPr>
      <dgm:t>
        <a:bodyPr/>
        <a:lstStyle/>
        <a:p>
          <a:r>
            <a:rPr lang="en-US" sz="1200" dirty="0" smtClean="0"/>
            <a:t>Final Technical Review</a:t>
          </a:r>
        </a:p>
      </dgm:t>
    </dgm:pt>
    <dgm:pt modelId="{57DD6DEA-CE82-4496-AACB-2EB346479537}" type="parTrans" cxnId="{30FB03F0-3935-42AE-B4B8-2E6D7BE75EC2}">
      <dgm:prSet/>
      <dgm:spPr/>
      <dgm:t>
        <a:bodyPr/>
        <a:lstStyle/>
        <a:p>
          <a:endParaRPr lang="en-GB"/>
        </a:p>
      </dgm:t>
    </dgm:pt>
    <dgm:pt modelId="{EC801BBE-81C7-43B8-BAB8-AAB78EE88D44}" type="sibTrans" cxnId="{30FB03F0-3935-42AE-B4B8-2E6D7BE75EC2}">
      <dgm:prSet custT="1"/>
      <dgm:spPr/>
      <dgm:t>
        <a:bodyPr/>
        <a:lstStyle/>
        <a:p>
          <a:endParaRPr lang="en-GB" sz="1200"/>
        </a:p>
      </dgm:t>
    </dgm:pt>
    <dgm:pt modelId="{4DB4E29B-D65B-4381-AE9E-0F44CF096C43}">
      <dgm:prSet phldrT="[Text]" custT="1"/>
      <dgm:spPr>
        <a:solidFill>
          <a:schemeClr val="accent1">
            <a:lumMod val="20000"/>
            <a:lumOff val="80000"/>
          </a:schemeClr>
        </a:solidFill>
      </dgm:spPr>
      <dgm:t>
        <a:bodyPr/>
        <a:lstStyle/>
        <a:p>
          <a:r>
            <a:rPr lang="en-US" sz="1200" dirty="0" smtClean="0"/>
            <a:t>Request for registration</a:t>
          </a:r>
        </a:p>
      </dgm:t>
    </dgm:pt>
    <dgm:pt modelId="{CD81FCFD-302B-476B-83A6-577F63A94A1F}" type="parTrans" cxnId="{726DBC1F-B2C4-4B26-9920-64AA0964995E}">
      <dgm:prSet/>
      <dgm:spPr/>
      <dgm:t>
        <a:bodyPr/>
        <a:lstStyle/>
        <a:p>
          <a:endParaRPr lang="en-GB"/>
        </a:p>
      </dgm:t>
    </dgm:pt>
    <dgm:pt modelId="{B9B16629-CF50-4816-92C7-B3862659B9D3}" type="sibTrans" cxnId="{726DBC1F-B2C4-4B26-9920-64AA0964995E}">
      <dgm:prSet/>
      <dgm:spPr/>
      <dgm:t>
        <a:bodyPr/>
        <a:lstStyle/>
        <a:p>
          <a:endParaRPr lang="en-GB"/>
        </a:p>
      </dgm:t>
    </dgm:pt>
    <dgm:pt modelId="{107C3900-DD8D-4C9E-BA19-701E727E12F4}">
      <dgm:prSet phldrT="[Text]" custT="1"/>
      <dgm:spPr>
        <a:solidFill>
          <a:schemeClr val="accent1">
            <a:lumMod val="20000"/>
            <a:lumOff val="80000"/>
          </a:schemeClr>
        </a:solidFill>
      </dgm:spPr>
      <dgm:t>
        <a:bodyPr/>
        <a:lstStyle/>
        <a:p>
          <a:r>
            <a:rPr lang="en-US" sz="1200" dirty="0" smtClean="0"/>
            <a:t>Submission of PDD to DOE</a:t>
          </a:r>
          <a:endParaRPr lang="en-GB" sz="1200" dirty="0"/>
        </a:p>
      </dgm:t>
    </dgm:pt>
    <dgm:pt modelId="{DDBBA13E-B727-4C79-AD05-CA5EC704D9BF}" type="parTrans" cxnId="{63EBDE28-CD88-41E3-A561-1BBDB5C4AED2}">
      <dgm:prSet/>
      <dgm:spPr/>
      <dgm:t>
        <a:bodyPr/>
        <a:lstStyle/>
        <a:p>
          <a:endParaRPr lang="en-GB"/>
        </a:p>
      </dgm:t>
    </dgm:pt>
    <dgm:pt modelId="{7373A2BD-4C20-4E2A-9589-5B8FF70ED8A4}" type="sibTrans" cxnId="{63EBDE28-CD88-41E3-A561-1BBDB5C4AED2}">
      <dgm:prSet custT="1"/>
      <dgm:spPr/>
      <dgm:t>
        <a:bodyPr/>
        <a:lstStyle/>
        <a:p>
          <a:endParaRPr lang="en-GB" sz="1200"/>
        </a:p>
      </dgm:t>
    </dgm:pt>
    <dgm:pt modelId="{D4268FE2-3AE9-4953-8C61-5A18B0D05E54}" type="pres">
      <dgm:prSet presAssocID="{85CE15D7-4E9B-4463-8043-2E49CBEAA431}" presName="linearFlow" presStyleCnt="0">
        <dgm:presLayoutVars>
          <dgm:resizeHandles val="exact"/>
        </dgm:presLayoutVars>
      </dgm:prSet>
      <dgm:spPr/>
      <dgm:t>
        <a:bodyPr/>
        <a:lstStyle/>
        <a:p>
          <a:endParaRPr lang="en-GB"/>
        </a:p>
      </dgm:t>
    </dgm:pt>
    <dgm:pt modelId="{5E5F4BF9-5C28-4048-B713-B0F91527BA48}" type="pres">
      <dgm:prSet presAssocID="{107C3900-DD8D-4C9E-BA19-701E727E12F4}" presName="node" presStyleLbl="node1" presStyleIdx="0" presStyleCnt="9" custScaleX="169773">
        <dgm:presLayoutVars>
          <dgm:bulletEnabled val="1"/>
        </dgm:presLayoutVars>
      </dgm:prSet>
      <dgm:spPr/>
      <dgm:t>
        <a:bodyPr/>
        <a:lstStyle/>
        <a:p>
          <a:endParaRPr lang="en-GB"/>
        </a:p>
      </dgm:t>
    </dgm:pt>
    <dgm:pt modelId="{C93D844F-FA87-4597-97E8-B2A523629496}" type="pres">
      <dgm:prSet presAssocID="{7373A2BD-4C20-4E2A-9589-5B8FF70ED8A4}" presName="sibTrans" presStyleLbl="sibTrans2D1" presStyleIdx="0" presStyleCnt="8"/>
      <dgm:spPr/>
      <dgm:t>
        <a:bodyPr/>
        <a:lstStyle/>
        <a:p>
          <a:endParaRPr lang="en-GB"/>
        </a:p>
      </dgm:t>
    </dgm:pt>
    <dgm:pt modelId="{631DF7A2-E69B-4283-A4FB-16ACDE7D6360}" type="pres">
      <dgm:prSet presAssocID="{7373A2BD-4C20-4E2A-9589-5B8FF70ED8A4}" presName="connectorText" presStyleLbl="sibTrans2D1" presStyleIdx="0" presStyleCnt="8"/>
      <dgm:spPr/>
      <dgm:t>
        <a:bodyPr/>
        <a:lstStyle/>
        <a:p>
          <a:endParaRPr lang="en-GB"/>
        </a:p>
      </dgm:t>
    </dgm:pt>
    <dgm:pt modelId="{3F7DDD1C-82B7-4F94-A35A-09CCF81D6A54}" type="pres">
      <dgm:prSet presAssocID="{8ABB3660-6F95-4957-A8B9-CB081F7B0C8C}" presName="node" presStyleLbl="node1" presStyleIdx="1" presStyleCnt="9" custScaleX="169773">
        <dgm:presLayoutVars>
          <dgm:bulletEnabled val="1"/>
        </dgm:presLayoutVars>
      </dgm:prSet>
      <dgm:spPr/>
      <dgm:t>
        <a:bodyPr/>
        <a:lstStyle/>
        <a:p>
          <a:endParaRPr lang="en-GB"/>
        </a:p>
      </dgm:t>
    </dgm:pt>
    <dgm:pt modelId="{EAF421E5-08A6-4E78-9377-A68FAFA7DE79}" type="pres">
      <dgm:prSet presAssocID="{D4B80676-75B3-488C-B59C-1252B14BE47B}" presName="sibTrans" presStyleLbl="sibTrans2D1" presStyleIdx="1" presStyleCnt="8"/>
      <dgm:spPr/>
      <dgm:t>
        <a:bodyPr/>
        <a:lstStyle/>
        <a:p>
          <a:endParaRPr lang="en-GB"/>
        </a:p>
      </dgm:t>
    </dgm:pt>
    <dgm:pt modelId="{3828E2DF-04AD-46C6-A346-1786BA21F4B8}" type="pres">
      <dgm:prSet presAssocID="{D4B80676-75B3-488C-B59C-1252B14BE47B}" presName="connectorText" presStyleLbl="sibTrans2D1" presStyleIdx="1" presStyleCnt="8"/>
      <dgm:spPr/>
      <dgm:t>
        <a:bodyPr/>
        <a:lstStyle/>
        <a:p>
          <a:endParaRPr lang="en-GB"/>
        </a:p>
      </dgm:t>
    </dgm:pt>
    <dgm:pt modelId="{23E20DE6-0E89-4F61-BA93-24BA9FC2BBB4}" type="pres">
      <dgm:prSet presAssocID="{6299DC2E-2276-482E-BA7B-C37FFAD975BC}" presName="node" presStyleLbl="node1" presStyleIdx="2" presStyleCnt="9" custScaleX="169773">
        <dgm:presLayoutVars>
          <dgm:bulletEnabled val="1"/>
        </dgm:presLayoutVars>
      </dgm:prSet>
      <dgm:spPr/>
      <dgm:t>
        <a:bodyPr/>
        <a:lstStyle/>
        <a:p>
          <a:endParaRPr lang="en-GB"/>
        </a:p>
      </dgm:t>
    </dgm:pt>
    <dgm:pt modelId="{F743FB05-0527-49AA-A15E-BE16852EDDC6}" type="pres">
      <dgm:prSet presAssocID="{C2DC3E91-D965-4973-A1A5-F9A64301F9DD}" presName="sibTrans" presStyleLbl="sibTrans2D1" presStyleIdx="2" presStyleCnt="8"/>
      <dgm:spPr/>
      <dgm:t>
        <a:bodyPr/>
        <a:lstStyle/>
        <a:p>
          <a:endParaRPr lang="en-GB"/>
        </a:p>
      </dgm:t>
    </dgm:pt>
    <dgm:pt modelId="{4D5149E9-9DA2-466D-AF3B-43198A7AF050}" type="pres">
      <dgm:prSet presAssocID="{C2DC3E91-D965-4973-A1A5-F9A64301F9DD}" presName="connectorText" presStyleLbl="sibTrans2D1" presStyleIdx="2" presStyleCnt="8"/>
      <dgm:spPr/>
      <dgm:t>
        <a:bodyPr/>
        <a:lstStyle/>
        <a:p>
          <a:endParaRPr lang="en-GB"/>
        </a:p>
      </dgm:t>
    </dgm:pt>
    <dgm:pt modelId="{93823874-D9AC-464B-BDA6-7E4F67D16D57}" type="pres">
      <dgm:prSet presAssocID="{F61EFFA0-689F-47FC-9669-30DE268999AF}" presName="node" presStyleLbl="node1" presStyleIdx="3" presStyleCnt="9" custScaleX="169773">
        <dgm:presLayoutVars>
          <dgm:bulletEnabled val="1"/>
        </dgm:presLayoutVars>
      </dgm:prSet>
      <dgm:spPr/>
      <dgm:t>
        <a:bodyPr/>
        <a:lstStyle/>
        <a:p>
          <a:endParaRPr lang="en-GB"/>
        </a:p>
      </dgm:t>
    </dgm:pt>
    <dgm:pt modelId="{A340C962-78B8-40F1-8126-55349E37310E}" type="pres">
      <dgm:prSet presAssocID="{151A2CCC-9531-4647-B097-BBE60D59FB32}" presName="sibTrans" presStyleLbl="sibTrans2D1" presStyleIdx="3" presStyleCnt="8"/>
      <dgm:spPr/>
      <dgm:t>
        <a:bodyPr/>
        <a:lstStyle/>
        <a:p>
          <a:endParaRPr lang="en-GB"/>
        </a:p>
      </dgm:t>
    </dgm:pt>
    <dgm:pt modelId="{933D18FC-018C-4151-B737-C30395AF65FA}" type="pres">
      <dgm:prSet presAssocID="{151A2CCC-9531-4647-B097-BBE60D59FB32}" presName="connectorText" presStyleLbl="sibTrans2D1" presStyleIdx="3" presStyleCnt="8"/>
      <dgm:spPr/>
      <dgm:t>
        <a:bodyPr/>
        <a:lstStyle/>
        <a:p>
          <a:endParaRPr lang="en-GB"/>
        </a:p>
      </dgm:t>
    </dgm:pt>
    <dgm:pt modelId="{758F82D9-5B77-4379-8ED8-38E1E70BC825}" type="pres">
      <dgm:prSet presAssocID="{899D6A42-C775-447C-B052-F5724A79377C}" presName="node" presStyleLbl="node1" presStyleIdx="4" presStyleCnt="9" custScaleX="169773">
        <dgm:presLayoutVars>
          <dgm:bulletEnabled val="1"/>
        </dgm:presLayoutVars>
      </dgm:prSet>
      <dgm:spPr/>
      <dgm:t>
        <a:bodyPr/>
        <a:lstStyle/>
        <a:p>
          <a:endParaRPr lang="en-GB"/>
        </a:p>
      </dgm:t>
    </dgm:pt>
    <dgm:pt modelId="{987B6EDF-03DB-49F9-AE2F-72E057825448}" type="pres">
      <dgm:prSet presAssocID="{94F2B4B4-422D-4E2F-969B-CBA3D8043487}" presName="sibTrans" presStyleLbl="sibTrans2D1" presStyleIdx="4" presStyleCnt="8"/>
      <dgm:spPr/>
      <dgm:t>
        <a:bodyPr/>
        <a:lstStyle/>
        <a:p>
          <a:endParaRPr lang="en-GB"/>
        </a:p>
      </dgm:t>
    </dgm:pt>
    <dgm:pt modelId="{CCEB080E-A38C-426D-A5C4-5BCCF9F6CDFE}" type="pres">
      <dgm:prSet presAssocID="{94F2B4B4-422D-4E2F-969B-CBA3D8043487}" presName="connectorText" presStyleLbl="sibTrans2D1" presStyleIdx="4" presStyleCnt="8"/>
      <dgm:spPr/>
      <dgm:t>
        <a:bodyPr/>
        <a:lstStyle/>
        <a:p>
          <a:endParaRPr lang="en-GB"/>
        </a:p>
      </dgm:t>
    </dgm:pt>
    <dgm:pt modelId="{00952860-596A-4C59-9652-064E0294705E}" type="pres">
      <dgm:prSet presAssocID="{9FA5E80F-3628-48A9-8277-13522E307D2F}" presName="node" presStyleLbl="node1" presStyleIdx="5" presStyleCnt="9" custScaleX="169773">
        <dgm:presLayoutVars>
          <dgm:bulletEnabled val="1"/>
        </dgm:presLayoutVars>
      </dgm:prSet>
      <dgm:spPr/>
      <dgm:t>
        <a:bodyPr/>
        <a:lstStyle/>
        <a:p>
          <a:endParaRPr lang="en-GB"/>
        </a:p>
      </dgm:t>
    </dgm:pt>
    <dgm:pt modelId="{2B08A34C-A609-4665-94C7-FFBFF2B55261}" type="pres">
      <dgm:prSet presAssocID="{DD514ED7-31B7-4137-9B7A-8A9EABD8C273}" presName="sibTrans" presStyleLbl="sibTrans2D1" presStyleIdx="5" presStyleCnt="8"/>
      <dgm:spPr/>
      <dgm:t>
        <a:bodyPr/>
        <a:lstStyle/>
        <a:p>
          <a:endParaRPr lang="en-GB"/>
        </a:p>
      </dgm:t>
    </dgm:pt>
    <dgm:pt modelId="{A0882E7A-82EA-4224-A229-CDAD7F7DCACB}" type="pres">
      <dgm:prSet presAssocID="{DD514ED7-31B7-4137-9B7A-8A9EABD8C273}" presName="connectorText" presStyleLbl="sibTrans2D1" presStyleIdx="5" presStyleCnt="8"/>
      <dgm:spPr/>
      <dgm:t>
        <a:bodyPr/>
        <a:lstStyle/>
        <a:p>
          <a:endParaRPr lang="en-GB"/>
        </a:p>
      </dgm:t>
    </dgm:pt>
    <dgm:pt modelId="{2DB8027E-194E-45F4-9400-A767B86B1244}" type="pres">
      <dgm:prSet presAssocID="{983855B4-0CBF-4D74-B6AE-82778402D499}" presName="node" presStyleLbl="node1" presStyleIdx="6" presStyleCnt="9" custScaleX="169773">
        <dgm:presLayoutVars>
          <dgm:bulletEnabled val="1"/>
        </dgm:presLayoutVars>
      </dgm:prSet>
      <dgm:spPr/>
      <dgm:t>
        <a:bodyPr/>
        <a:lstStyle/>
        <a:p>
          <a:endParaRPr lang="en-GB"/>
        </a:p>
      </dgm:t>
    </dgm:pt>
    <dgm:pt modelId="{F22ACD3D-AB0A-4326-9C39-24A4F864EFCB}" type="pres">
      <dgm:prSet presAssocID="{6082757C-AE6B-43A4-B72B-F92ECF04C3CE}" presName="sibTrans" presStyleLbl="sibTrans2D1" presStyleIdx="6" presStyleCnt="8"/>
      <dgm:spPr/>
      <dgm:t>
        <a:bodyPr/>
        <a:lstStyle/>
        <a:p>
          <a:endParaRPr lang="en-GB"/>
        </a:p>
      </dgm:t>
    </dgm:pt>
    <dgm:pt modelId="{7D419599-1B52-4B9F-8B73-35150EAD8579}" type="pres">
      <dgm:prSet presAssocID="{6082757C-AE6B-43A4-B72B-F92ECF04C3CE}" presName="connectorText" presStyleLbl="sibTrans2D1" presStyleIdx="6" presStyleCnt="8"/>
      <dgm:spPr/>
      <dgm:t>
        <a:bodyPr/>
        <a:lstStyle/>
        <a:p>
          <a:endParaRPr lang="en-GB"/>
        </a:p>
      </dgm:t>
    </dgm:pt>
    <dgm:pt modelId="{00195B13-3789-4C94-9B3F-927613BBB941}" type="pres">
      <dgm:prSet presAssocID="{8F6E67DF-13C6-4167-B678-81C06D596768}" presName="node" presStyleLbl="node1" presStyleIdx="7" presStyleCnt="9" custScaleX="169773">
        <dgm:presLayoutVars>
          <dgm:bulletEnabled val="1"/>
        </dgm:presLayoutVars>
      </dgm:prSet>
      <dgm:spPr/>
      <dgm:t>
        <a:bodyPr/>
        <a:lstStyle/>
        <a:p>
          <a:endParaRPr lang="en-GB"/>
        </a:p>
      </dgm:t>
    </dgm:pt>
    <dgm:pt modelId="{C76A1EBC-0E2E-40EF-8EF9-848C15551A57}" type="pres">
      <dgm:prSet presAssocID="{EC801BBE-81C7-43B8-BAB8-AAB78EE88D44}" presName="sibTrans" presStyleLbl="sibTrans2D1" presStyleIdx="7" presStyleCnt="8"/>
      <dgm:spPr/>
      <dgm:t>
        <a:bodyPr/>
        <a:lstStyle/>
        <a:p>
          <a:endParaRPr lang="en-GB"/>
        </a:p>
      </dgm:t>
    </dgm:pt>
    <dgm:pt modelId="{CB8B842F-CA6A-4558-A78E-9357ADA64E21}" type="pres">
      <dgm:prSet presAssocID="{EC801BBE-81C7-43B8-BAB8-AAB78EE88D44}" presName="connectorText" presStyleLbl="sibTrans2D1" presStyleIdx="7" presStyleCnt="8"/>
      <dgm:spPr/>
      <dgm:t>
        <a:bodyPr/>
        <a:lstStyle/>
        <a:p>
          <a:endParaRPr lang="en-GB"/>
        </a:p>
      </dgm:t>
    </dgm:pt>
    <dgm:pt modelId="{6E054AEC-76E3-4F0D-AA9B-0388125CE714}" type="pres">
      <dgm:prSet presAssocID="{4DB4E29B-D65B-4381-AE9E-0F44CF096C43}" presName="node" presStyleLbl="node1" presStyleIdx="8" presStyleCnt="9" custScaleX="169773">
        <dgm:presLayoutVars>
          <dgm:bulletEnabled val="1"/>
        </dgm:presLayoutVars>
      </dgm:prSet>
      <dgm:spPr/>
      <dgm:t>
        <a:bodyPr/>
        <a:lstStyle/>
        <a:p>
          <a:endParaRPr lang="en-GB"/>
        </a:p>
      </dgm:t>
    </dgm:pt>
  </dgm:ptLst>
  <dgm:cxnLst>
    <dgm:cxn modelId="{30FB03F0-3935-42AE-B4B8-2E6D7BE75EC2}" srcId="{85CE15D7-4E9B-4463-8043-2E49CBEAA431}" destId="{8F6E67DF-13C6-4167-B678-81C06D596768}" srcOrd="7" destOrd="0" parTransId="{57DD6DEA-CE82-4496-AACB-2EB346479537}" sibTransId="{EC801BBE-81C7-43B8-BAB8-AAB78EE88D44}"/>
    <dgm:cxn modelId="{726DBC1F-B2C4-4B26-9920-64AA0964995E}" srcId="{85CE15D7-4E9B-4463-8043-2E49CBEAA431}" destId="{4DB4E29B-D65B-4381-AE9E-0F44CF096C43}" srcOrd="8" destOrd="0" parTransId="{CD81FCFD-302B-476B-83A6-577F63A94A1F}" sibTransId="{B9B16629-CF50-4816-92C7-B3862659B9D3}"/>
    <dgm:cxn modelId="{99A9BB30-E4BA-4485-9A59-51302FD642EA}" type="presOf" srcId="{8ABB3660-6F95-4957-A8B9-CB081F7B0C8C}" destId="{3F7DDD1C-82B7-4F94-A35A-09CCF81D6A54}" srcOrd="0" destOrd="0" presId="urn:microsoft.com/office/officeart/2005/8/layout/process2"/>
    <dgm:cxn modelId="{95CE4393-692E-4889-87B8-5748F5606A6B}" type="presOf" srcId="{D4B80676-75B3-488C-B59C-1252B14BE47B}" destId="{3828E2DF-04AD-46C6-A346-1786BA21F4B8}" srcOrd="1" destOrd="0" presId="urn:microsoft.com/office/officeart/2005/8/layout/process2"/>
    <dgm:cxn modelId="{03E3B5AD-8D15-4468-8515-130ECEFDF5F3}" type="presOf" srcId="{6299DC2E-2276-482E-BA7B-C37FFAD975BC}" destId="{23E20DE6-0E89-4F61-BA93-24BA9FC2BBB4}" srcOrd="0" destOrd="0" presId="urn:microsoft.com/office/officeart/2005/8/layout/process2"/>
    <dgm:cxn modelId="{85980002-BF4E-4F81-9218-26D3AE19DFA1}" type="presOf" srcId="{7373A2BD-4C20-4E2A-9589-5B8FF70ED8A4}" destId="{C93D844F-FA87-4597-97E8-B2A523629496}" srcOrd="0" destOrd="0" presId="urn:microsoft.com/office/officeart/2005/8/layout/process2"/>
    <dgm:cxn modelId="{A266ACEC-FBD8-42F7-B31C-28F7E1B9A4A9}" type="presOf" srcId="{8F6E67DF-13C6-4167-B678-81C06D596768}" destId="{00195B13-3789-4C94-9B3F-927613BBB941}" srcOrd="0" destOrd="0" presId="urn:microsoft.com/office/officeart/2005/8/layout/process2"/>
    <dgm:cxn modelId="{87D006AF-4E9D-47DF-AE2C-09C479C4343B}" srcId="{85CE15D7-4E9B-4463-8043-2E49CBEAA431}" destId="{F61EFFA0-689F-47FC-9669-30DE268999AF}" srcOrd="3" destOrd="0" parTransId="{8D62BA66-B270-4C46-8170-BF9FB7CE0EC2}" sibTransId="{151A2CCC-9531-4647-B097-BBE60D59FB32}"/>
    <dgm:cxn modelId="{E3085B5C-1850-4FFF-A772-07D36D9CB8B7}" type="presOf" srcId="{983855B4-0CBF-4D74-B6AE-82778402D499}" destId="{2DB8027E-194E-45F4-9400-A767B86B1244}" srcOrd="0" destOrd="0" presId="urn:microsoft.com/office/officeart/2005/8/layout/process2"/>
    <dgm:cxn modelId="{73820EA3-7082-4E25-8DB8-0B25F47113BB}" type="presOf" srcId="{94F2B4B4-422D-4E2F-969B-CBA3D8043487}" destId="{CCEB080E-A38C-426D-A5C4-5BCCF9F6CDFE}" srcOrd="1" destOrd="0" presId="urn:microsoft.com/office/officeart/2005/8/layout/process2"/>
    <dgm:cxn modelId="{CAEEC113-6D49-41E5-A01C-DA65472A3D9F}" type="presOf" srcId="{EC801BBE-81C7-43B8-BAB8-AAB78EE88D44}" destId="{C76A1EBC-0E2E-40EF-8EF9-848C15551A57}" srcOrd="0" destOrd="0" presId="urn:microsoft.com/office/officeart/2005/8/layout/process2"/>
    <dgm:cxn modelId="{D9EFA30C-FCD3-470B-8349-C20D986937C8}" type="presOf" srcId="{4DB4E29B-D65B-4381-AE9E-0F44CF096C43}" destId="{6E054AEC-76E3-4F0D-AA9B-0388125CE714}" srcOrd="0" destOrd="0" presId="urn:microsoft.com/office/officeart/2005/8/layout/process2"/>
    <dgm:cxn modelId="{8C62D270-54F1-4B8F-81EF-3F379AD0007C}" type="presOf" srcId="{F61EFFA0-689F-47FC-9669-30DE268999AF}" destId="{93823874-D9AC-464B-BDA6-7E4F67D16D57}" srcOrd="0" destOrd="0" presId="urn:microsoft.com/office/officeart/2005/8/layout/process2"/>
    <dgm:cxn modelId="{C6117E6C-B097-4827-9A4C-D02FD8E7E8B0}" type="presOf" srcId="{7373A2BD-4C20-4E2A-9589-5B8FF70ED8A4}" destId="{631DF7A2-E69B-4283-A4FB-16ACDE7D6360}" srcOrd="1" destOrd="0" presId="urn:microsoft.com/office/officeart/2005/8/layout/process2"/>
    <dgm:cxn modelId="{D92D69B8-9114-4C60-BFA3-D5B570975607}" type="presOf" srcId="{107C3900-DD8D-4C9E-BA19-701E727E12F4}" destId="{5E5F4BF9-5C28-4048-B713-B0F91527BA48}" srcOrd="0" destOrd="0" presId="urn:microsoft.com/office/officeart/2005/8/layout/process2"/>
    <dgm:cxn modelId="{97EE7A94-B19A-44E0-B867-AE3D94B1C88A}" type="presOf" srcId="{6082757C-AE6B-43A4-B72B-F92ECF04C3CE}" destId="{F22ACD3D-AB0A-4326-9C39-24A4F864EFCB}" srcOrd="0" destOrd="0" presId="urn:microsoft.com/office/officeart/2005/8/layout/process2"/>
    <dgm:cxn modelId="{F8397B3F-41B4-4638-B59F-0ACA6B0534D4}" type="presOf" srcId="{899D6A42-C775-447C-B052-F5724A79377C}" destId="{758F82D9-5B77-4379-8ED8-38E1E70BC825}" srcOrd="0" destOrd="0" presId="urn:microsoft.com/office/officeart/2005/8/layout/process2"/>
    <dgm:cxn modelId="{EE6D4C1A-0EBA-48BA-8FB5-317CC2E1BB07}" srcId="{85CE15D7-4E9B-4463-8043-2E49CBEAA431}" destId="{899D6A42-C775-447C-B052-F5724A79377C}" srcOrd="4" destOrd="0" parTransId="{71348316-E2CC-4DB4-8F28-E437D26FA6BB}" sibTransId="{94F2B4B4-422D-4E2F-969B-CBA3D8043487}"/>
    <dgm:cxn modelId="{633A80B8-0573-44BB-9725-727B7F88FA99}" type="presOf" srcId="{6082757C-AE6B-43A4-B72B-F92ECF04C3CE}" destId="{7D419599-1B52-4B9F-8B73-35150EAD8579}" srcOrd="1" destOrd="0" presId="urn:microsoft.com/office/officeart/2005/8/layout/process2"/>
    <dgm:cxn modelId="{AD86A335-AFA4-4221-9794-61B57500990C}" type="presOf" srcId="{DD514ED7-31B7-4137-9B7A-8A9EABD8C273}" destId="{A0882E7A-82EA-4224-A229-CDAD7F7DCACB}" srcOrd="1" destOrd="0" presId="urn:microsoft.com/office/officeart/2005/8/layout/process2"/>
    <dgm:cxn modelId="{6C17E4E4-8085-4022-B8DE-8F5983E2E166}" type="presOf" srcId="{C2DC3E91-D965-4973-A1A5-F9A64301F9DD}" destId="{F743FB05-0527-49AA-A15E-BE16852EDDC6}" srcOrd="0" destOrd="0" presId="urn:microsoft.com/office/officeart/2005/8/layout/process2"/>
    <dgm:cxn modelId="{A079E23A-E93B-4EE9-AEEF-9394B7C20519}" srcId="{85CE15D7-4E9B-4463-8043-2E49CBEAA431}" destId="{9FA5E80F-3628-48A9-8277-13522E307D2F}" srcOrd="5" destOrd="0" parTransId="{F16F2D23-2E35-45FC-9AEA-1AE7894AAD11}" sibTransId="{DD514ED7-31B7-4137-9B7A-8A9EABD8C273}"/>
    <dgm:cxn modelId="{122C0588-93E5-42C1-9035-C2E405D1EB4D}" type="presOf" srcId="{C2DC3E91-D965-4973-A1A5-F9A64301F9DD}" destId="{4D5149E9-9DA2-466D-AF3B-43198A7AF050}" srcOrd="1" destOrd="0" presId="urn:microsoft.com/office/officeart/2005/8/layout/process2"/>
    <dgm:cxn modelId="{3DA33EA1-ACF3-4CA9-8042-AC4BF4EAEF9B}" srcId="{85CE15D7-4E9B-4463-8043-2E49CBEAA431}" destId="{8ABB3660-6F95-4957-A8B9-CB081F7B0C8C}" srcOrd="1" destOrd="0" parTransId="{A2475186-897F-42B5-96CA-A6601E50CCA1}" sibTransId="{D4B80676-75B3-488C-B59C-1252B14BE47B}"/>
    <dgm:cxn modelId="{BD815705-72E2-41AE-B6F5-48A90994180B}" srcId="{85CE15D7-4E9B-4463-8043-2E49CBEAA431}" destId="{6299DC2E-2276-482E-BA7B-C37FFAD975BC}" srcOrd="2" destOrd="0" parTransId="{5697B83B-E9A6-4441-88F2-FBBAB90418FC}" sibTransId="{C2DC3E91-D965-4973-A1A5-F9A64301F9DD}"/>
    <dgm:cxn modelId="{ACFFBABF-F028-4115-BA5C-2684EF7AD7CB}" type="presOf" srcId="{94F2B4B4-422D-4E2F-969B-CBA3D8043487}" destId="{987B6EDF-03DB-49F9-AE2F-72E057825448}" srcOrd="0" destOrd="0" presId="urn:microsoft.com/office/officeart/2005/8/layout/process2"/>
    <dgm:cxn modelId="{CD984238-A23D-4E93-872A-0C63B07CAB0B}" type="presOf" srcId="{9FA5E80F-3628-48A9-8277-13522E307D2F}" destId="{00952860-596A-4C59-9652-064E0294705E}" srcOrd="0" destOrd="0" presId="urn:microsoft.com/office/officeart/2005/8/layout/process2"/>
    <dgm:cxn modelId="{6FB01306-65A3-47D8-9363-D4FF68381DB2}" type="presOf" srcId="{151A2CCC-9531-4647-B097-BBE60D59FB32}" destId="{A340C962-78B8-40F1-8126-55349E37310E}" srcOrd="0" destOrd="0" presId="urn:microsoft.com/office/officeart/2005/8/layout/process2"/>
    <dgm:cxn modelId="{5287CDCE-F8C1-4F3A-80CE-AE8386182519}" type="presOf" srcId="{DD514ED7-31B7-4137-9B7A-8A9EABD8C273}" destId="{2B08A34C-A609-4665-94C7-FFBFF2B55261}" srcOrd="0" destOrd="0" presId="urn:microsoft.com/office/officeart/2005/8/layout/process2"/>
    <dgm:cxn modelId="{29E3ABDF-156A-498F-AEC2-2ADCAADA382D}" type="presOf" srcId="{EC801BBE-81C7-43B8-BAB8-AAB78EE88D44}" destId="{CB8B842F-CA6A-4558-A78E-9357ADA64E21}" srcOrd="1" destOrd="0" presId="urn:microsoft.com/office/officeart/2005/8/layout/process2"/>
    <dgm:cxn modelId="{63EBDE28-CD88-41E3-A561-1BBDB5C4AED2}" srcId="{85CE15D7-4E9B-4463-8043-2E49CBEAA431}" destId="{107C3900-DD8D-4C9E-BA19-701E727E12F4}" srcOrd="0" destOrd="0" parTransId="{DDBBA13E-B727-4C79-AD05-CA5EC704D9BF}" sibTransId="{7373A2BD-4C20-4E2A-9589-5B8FF70ED8A4}"/>
    <dgm:cxn modelId="{2F87F562-92A5-464A-9FA8-FCC5AB78AA9D}" type="presOf" srcId="{85CE15D7-4E9B-4463-8043-2E49CBEAA431}" destId="{D4268FE2-3AE9-4953-8C61-5A18B0D05E54}" srcOrd="0" destOrd="0" presId="urn:microsoft.com/office/officeart/2005/8/layout/process2"/>
    <dgm:cxn modelId="{DA67CDA2-B39A-4300-B121-B27A193740BB}" srcId="{85CE15D7-4E9B-4463-8043-2E49CBEAA431}" destId="{983855B4-0CBF-4D74-B6AE-82778402D499}" srcOrd="6" destOrd="0" parTransId="{BAB0F1D1-36D4-4661-B99F-4F24DEBA9504}" sibTransId="{6082757C-AE6B-43A4-B72B-F92ECF04C3CE}"/>
    <dgm:cxn modelId="{0BD35E4F-FBC7-47C3-AE3B-C2AEEA0EE9E2}" type="presOf" srcId="{D4B80676-75B3-488C-B59C-1252B14BE47B}" destId="{EAF421E5-08A6-4E78-9377-A68FAFA7DE79}" srcOrd="0" destOrd="0" presId="urn:microsoft.com/office/officeart/2005/8/layout/process2"/>
    <dgm:cxn modelId="{05E7DBF6-46C9-4D3F-9B00-597D4FB0E6D6}" type="presOf" srcId="{151A2CCC-9531-4647-B097-BBE60D59FB32}" destId="{933D18FC-018C-4151-B737-C30395AF65FA}" srcOrd="1" destOrd="0" presId="urn:microsoft.com/office/officeart/2005/8/layout/process2"/>
    <dgm:cxn modelId="{49896ED7-0696-450E-B135-9092DE56788E}" type="presParOf" srcId="{D4268FE2-3AE9-4953-8C61-5A18B0D05E54}" destId="{5E5F4BF9-5C28-4048-B713-B0F91527BA48}" srcOrd="0" destOrd="0" presId="urn:microsoft.com/office/officeart/2005/8/layout/process2"/>
    <dgm:cxn modelId="{9E8603EF-F600-4425-974A-25D2DBAA464A}" type="presParOf" srcId="{D4268FE2-3AE9-4953-8C61-5A18B0D05E54}" destId="{C93D844F-FA87-4597-97E8-B2A523629496}" srcOrd="1" destOrd="0" presId="urn:microsoft.com/office/officeart/2005/8/layout/process2"/>
    <dgm:cxn modelId="{4CE2ED51-2ECA-4E3B-B25C-FFDABE658C25}" type="presParOf" srcId="{C93D844F-FA87-4597-97E8-B2A523629496}" destId="{631DF7A2-E69B-4283-A4FB-16ACDE7D6360}" srcOrd="0" destOrd="0" presId="urn:microsoft.com/office/officeart/2005/8/layout/process2"/>
    <dgm:cxn modelId="{7F60EBDF-BC6F-4CC9-936E-D3053C829534}" type="presParOf" srcId="{D4268FE2-3AE9-4953-8C61-5A18B0D05E54}" destId="{3F7DDD1C-82B7-4F94-A35A-09CCF81D6A54}" srcOrd="2" destOrd="0" presId="urn:microsoft.com/office/officeart/2005/8/layout/process2"/>
    <dgm:cxn modelId="{842E0208-CC5B-47EE-88E7-4064D6FD328F}" type="presParOf" srcId="{D4268FE2-3AE9-4953-8C61-5A18B0D05E54}" destId="{EAF421E5-08A6-4E78-9377-A68FAFA7DE79}" srcOrd="3" destOrd="0" presId="urn:microsoft.com/office/officeart/2005/8/layout/process2"/>
    <dgm:cxn modelId="{034AD45C-B2FD-496E-B121-DBC432F2AD70}" type="presParOf" srcId="{EAF421E5-08A6-4E78-9377-A68FAFA7DE79}" destId="{3828E2DF-04AD-46C6-A346-1786BA21F4B8}" srcOrd="0" destOrd="0" presId="urn:microsoft.com/office/officeart/2005/8/layout/process2"/>
    <dgm:cxn modelId="{C426D968-4F13-4710-B744-9CAFC7301C2C}" type="presParOf" srcId="{D4268FE2-3AE9-4953-8C61-5A18B0D05E54}" destId="{23E20DE6-0E89-4F61-BA93-24BA9FC2BBB4}" srcOrd="4" destOrd="0" presId="urn:microsoft.com/office/officeart/2005/8/layout/process2"/>
    <dgm:cxn modelId="{A6235CBC-15C4-4608-A0CB-DB0C668D356A}" type="presParOf" srcId="{D4268FE2-3AE9-4953-8C61-5A18B0D05E54}" destId="{F743FB05-0527-49AA-A15E-BE16852EDDC6}" srcOrd="5" destOrd="0" presId="urn:microsoft.com/office/officeart/2005/8/layout/process2"/>
    <dgm:cxn modelId="{50D9E1B7-93BA-406D-A77A-55B49295684F}" type="presParOf" srcId="{F743FB05-0527-49AA-A15E-BE16852EDDC6}" destId="{4D5149E9-9DA2-466D-AF3B-43198A7AF050}" srcOrd="0" destOrd="0" presId="urn:microsoft.com/office/officeart/2005/8/layout/process2"/>
    <dgm:cxn modelId="{0E8D268E-7BA4-4305-91BC-21BC212B05D1}" type="presParOf" srcId="{D4268FE2-3AE9-4953-8C61-5A18B0D05E54}" destId="{93823874-D9AC-464B-BDA6-7E4F67D16D57}" srcOrd="6" destOrd="0" presId="urn:microsoft.com/office/officeart/2005/8/layout/process2"/>
    <dgm:cxn modelId="{4F182D32-BD0D-4C4D-9F3E-F2105AC191F6}" type="presParOf" srcId="{D4268FE2-3AE9-4953-8C61-5A18B0D05E54}" destId="{A340C962-78B8-40F1-8126-55349E37310E}" srcOrd="7" destOrd="0" presId="urn:microsoft.com/office/officeart/2005/8/layout/process2"/>
    <dgm:cxn modelId="{C4BBCC77-BB35-4903-9AA1-91E56274DCE5}" type="presParOf" srcId="{A340C962-78B8-40F1-8126-55349E37310E}" destId="{933D18FC-018C-4151-B737-C30395AF65FA}" srcOrd="0" destOrd="0" presId="urn:microsoft.com/office/officeart/2005/8/layout/process2"/>
    <dgm:cxn modelId="{F70D5B08-ABDC-428D-9A8A-2DEC959D25BB}" type="presParOf" srcId="{D4268FE2-3AE9-4953-8C61-5A18B0D05E54}" destId="{758F82D9-5B77-4379-8ED8-38E1E70BC825}" srcOrd="8" destOrd="0" presId="urn:microsoft.com/office/officeart/2005/8/layout/process2"/>
    <dgm:cxn modelId="{912C9D0D-B512-48D4-A2ED-B9F385C397DC}" type="presParOf" srcId="{D4268FE2-3AE9-4953-8C61-5A18B0D05E54}" destId="{987B6EDF-03DB-49F9-AE2F-72E057825448}" srcOrd="9" destOrd="0" presId="urn:microsoft.com/office/officeart/2005/8/layout/process2"/>
    <dgm:cxn modelId="{929DA714-1F93-46B5-96B3-1F6384F5433C}" type="presParOf" srcId="{987B6EDF-03DB-49F9-AE2F-72E057825448}" destId="{CCEB080E-A38C-426D-A5C4-5BCCF9F6CDFE}" srcOrd="0" destOrd="0" presId="urn:microsoft.com/office/officeart/2005/8/layout/process2"/>
    <dgm:cxn modelId="{F5970D71-BE9D-4766-A730-68D315055EC8}" type="presParOf" srcId="{D4268FE2-3AE9-4953-8C61-5A18B0D05E54}" destId="{00952860-596A-4C59-9652-064E0294705E}" srcOrd="10" destOrd="0" presId="urn:microsoft.com/office/officeart/2005/8/layout/process2"/>
    <dgm:cxn modelId="{0076F006-9AC3-4F1D-A7C0-6F179B9ABD43}" type="presParOf" srcId="{D4268FE2-3AE9-4953-8C61-5A18B0D05E54}" destId="{2B08A34C-A609-4665-94C7-FFBFF2B55261}" srcOrd="11" destOrd="0" presId="urn:microsoft.com/office/officeart/2005/8/layout/process2"/>
    <dgm:cxn modelId="{568F00B3-6F2B-44DE-A526-A01A31950F6D}" type="presParOf" srcId="{2B08A34C-A609-4665-94C7-FFBFF2B55261}" destId="{A0882E7A-82EA-4224-A229-CDAD7F7DCACB}" srcOrd="0" destOrd="0" presId="urn:microsoft.com/office/officeart/2005/8/layout/process2"/>
    <dgm:cxn modelId="{F1B55396-9A46-4229-9A8F-A19BC3E1CE5B}" type="presParOf" srcId="{D4268FE2-3AE9-4953-8C61-5A18B0D05E54}" destId="{2DB8027E-194E-45F4-9400-A767B86B1244}" srcOrd="12" destOrd="0" presId="urn:microsoft.com/office/officeart/2005/8/layout/process2"/>
    <dgm:cxn modelId="{0D3B05BA-6437-4D10-BBCA-58A7CD9B7A0B}" type="presParOf" srcId="{D4268FE2-3AE9-4953-8C61-5A18B0D05E54}" destId="{F22ACD3D-AB0A-4326-9C39-24A4F864EFCB}" srcOrd="13" destOrd="0" presId="urn:microsoft.com/office/officeart/2005/8/layout/process2"/>
    <dgm:cxn modelId="{D504784D-7EE4-4EFB-9D49-FEAD9831E8A0}" type="presParOf" srcId="{F22ACD3D-AB0A-4326-9C39-24A4F864EFCB}" destId="{7D419599-1B52-4B9F-8B73-35150EAD8579}" srcOrd="0" destOrd="0" presId="urn:microsoft.com/office/officeart/2005/8/layout/process2"/>
    <dgm:cxn modelId="{5E12DCF3-B75D-4CC5-BE2F-BF32356B2869}" type="presParOf" srcId="{D4268FE2-3AE9-4953-8C61-5A18B0D05E54}" destId="{00195B13-3789-4C94-9B3F-927613BBB941}" srcOrd="14" destOrd="0" presId="urn:microsoft.com/office/officeart/2005/8/layout/process2"/>
    <dgm:cxn modelId="{D517EAFD-0D8F-4BFA-913E-B22518293939}" type="presParOf" srcId="{D4268FE2-3AE9-4953-8C61-5A18B0D05E54}" destId="{C76A1EBC-0E2E-40EF-8EF9-848C15551A57}" srcOrd="15" destOrd="0" presId="urn:microsoft.com/office/officeart/2005/8/layout/process2"/>
    <dgm:cxn modelId="{681379E8-D126-4099-BB61-14132C343CEF}" type="presParOf" srcId="{C76A1EBC-0E2E-40EF-8EF9-848C15551A57}" destId="{CB8B842F-CA6A-4558-A78E-9357ADA64E21}" srcOrd="0" destOrd="0" presId="urn:microsoft.com/office/officeart/2005/8/layout/process2"/>
    <dgm:cxn modelId="{B7778062-B3C1-4B5B-BDAD-9C5338C76EDE}" type="presParOf" srcId="{D4268FE2-3AE9-4953-8C61-5A18B0D05E54}" destId="{6E054AEC-76E3-4F0D-AA9B-0388125CE714}" srcOrd="1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CEBEB0-B900-4A47-822C-9AF1FAAEDD9F}">
      <dsp:nvSpPr>
        <dsp:cNvPr id="0" name=""/>
        <dsp:cNvSpPr/>
      </dsp:nvSpPr>
      <dsp:spPr>
        <a:xfrm>
          <a:off x="37" y="38813"/>
          <a:ext cx="3600364" cy="59762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100000"/>
            </a:lnSpc>
            <a:spcBef>
              <a:spcPct val="0"/>
            </a:spcBef>
            <a:spcAft>
              <a:spcPct val="35000"/>
            </a:spcAft>
          </a:pPr>
          <a:r>
            <a:rPr lang="en-US" sz="1400" kern="1200" dirty="0" smtClean="0"/>
            <a:t>New Project Activities </a:t>
          </a:r>
        </a:p>
        <a:p>
          <a:pPr lvl="0" algn="ctr" defTabSz="622300">
            <a:lnSpc>
              <a:spcPct val="100000"/>
            </a:lnSpc>
            <a:spcBef>
              <a:spcPct val="0"/>
            </a:spcBef>
            <a:spcAft>
              <a:spcPct val="35000"/>
            </a:spcAft>
          </a:pPr>
          <a:r>
            <a:rPr lang="en-US" sz="1400" kern="1200" dirty="0" smtClean="0"/>
            <a:t>(After 2 August 2008)</a:t>
          </a:r>
          <a:endParaRPr lang="en-GB" sz="1400" kern="1200" dirty="0"/>
        </a:p>
      </dsp:txBody>
      <dsp:txXfrm>
        <a:off x="37" y="38813"/>
        <a:ext cx="3600364" cy="597627"/>
      </dsp:txXfrm>
    </dsp:sp>
    <dsp:sp modelId="{6461CFA4-555F-4A54-9DB2-D44814D6C523}">
      <dsp:nvSpPr>
        <dsp:cNvPr id="0" name=""/>
        <dsp:cNvSpPr/>
      </dsp:nvSpPr>
      <dsp:spPr>
        <a:xfrm>
          <a:off x="37" y="636440"/>
          <a:ext cx="3600364" cy="242109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100000"/>
            </a:lnSpc>
            <a:spcBef>
              <a:spcPct val="0"/>
            </a:spcBef>
            <a:spcAft>
              <a:spcPct val="15000"/>
            </a:spcAft>
            <a:buChar char="••"/>
          </a:pPr>
          <a:r>
            <a:rPr lang="en-US" sz="1400" kern="1200" dirty="0" smtClean="0"/>
            <a:t>PP must inform DNA and UNFCCC in writing about the commencement of project and intention to seek CDM status</a:t>
          </a:r>
          <a:endParaRPr lang="en-GB" sz="1400" kern="1200" dirty="0"/>
        </a:p>
        <a:p>
          <a:pPr marL="114300" lvl="1" indent="-114300" algn="l" defTabSz="622300">
            <a:lnSpc>
              <a:spcPct val="100000"/>
            </a:lnSpc>
            <a:spcBef>
              <a:spcPct val="0"/>
            </a:spcBef>
            <a:spcAft>
              <a:spcPct val="15000"/>
            </a:spcAft>
            <a:buChar char="••"/>
          </a:pPr>
          <a:endParaRPr lang="en-GB" sz="1400" kern="1200" dirty="0"/>
        </a:p>
        <a:p>
          <a:pPr marL="114300" lvl="1" indent="-114300" algn="l" defTabSz="622300">
            <a:lnSpc>
              <a:spcPct val="100000"/>
            </a:lnSpc>
            <a:spcBef>
              <a:spcPct val="0"/>
            </a:spcBef>
            <a:spcAft>
              <a:spcPct val="15000"/>
            </a:spcAft>
            <a:buChar char="••"/>
          </a:pPr>
          <a:r>
            <a:rPr lang="en-US" sz="1400" kern="1200" dirty="0" smtClean="0"/>
            <a:t>Should be done within 6 months of project start date </a:t>
          </a:r>
          <a:endParaRPr lang="en-GB" sz="1400" kern="1200" dirty="0"/>
        </a:p>
        <a:p>
          <a:pPr marL="114300" lvl="1" indent="-114300" algn="l" defTabSz="622300">
            <a:lnSpc>
              <a:spcPct val="100000"/>
            </a:lnSpc>
            <a:spcBef>
              <a:spcPct val="0"/>
            </a:spcBef>
            <a:spcAft>
              <a:spcPct val="15000"/>
            </a:spcAft>
            <a:buChar char="••"/>
          </a:pPr>
          <a:endParaRPr lang="en-GB" sz="1400" kern="1200" dirty="0"/>
        </a:p>
        <a:p>
          <a:pPr marL="114300" lvl="1" indent="-114300" algn="l" defTabSz="622300">
            <a:lnSpc>
              <a:spcPct val="100000"/>
            </a:lnSpc>
            <a:spcBef>
              <a:spcPct val="0"/>
            </a:spcBef>
            <a:spcAft>
              <a:spcPct val="15000"/>
            </a:spcAft>
            <a:buChar char="••"/>
          </a:pPr>
          <a:r>
            <a:rPr lang="en-US" sz="1400" kern="1200" dirty="0" smtClean="0"/>
            <a:t>Not necessary if PDD is published before project start date</a:t>
          </a:r>
          <a:endParaRPr lang="en-GB" sz="1400" kern="1200" dirty="0"/>
        </a:p>
      </dsp:txBody>
      <dsp:txXfrm>
        <a:off x="37" y="636440"/>
        <a:ext cx="3600364" cy="2421090"/>
      </dsp:txXfrm>
    </dsp:sp>
    <dsp:sp modelId="{88AA021B-40E7-4A0F-8FEB-7CDF373964C3}">
      <dsp:nvSpPr>
        <dsp:cNvPr id="0" name=""/>
        <dsp:cNvSpPr/>
      </dsp:nvSpPr>
      <dsp:spPr>
        <a:xfrm>
          <a:off x="4104453" y="38813"/>
          <a:ext cx="3600364" cy="59762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100000"/>
            </a:lnSpc>
            <a:spcBef>
              <a:spcPct val="0"/>
            </a:spcBef>
            <a:spcAft>
              <a:spcPct val="35000"/>
            </a:spcAft>
          </a:pPr>
          <a:r>
            <a:rPr lang="en-US" sz="1400" kern="1200" dirty="0" smtClean="0"/>
            <a:t>Existing Project Activities </a:t>
          </a:r>
        </a:p>
        <a:p>
          <a:pPr lvl="0" algn="ctr" defTabSz="622300">
            <a:lnSpc>
              <a:spcPct val="100000"/>
            </a:lnSpc>
            <a:spcBef>
              <a:spcPct val="0"/>
            </a:spcBef>
            <a:spcAft>
              <a:spcPct val="35000"/>
            </a:spcAft>
          </a:pPr>
          <a:r>
            <a:rPr lang="en-US" sz="1400" kern="1200" dirty="0" smtClean="0"/>
            <a:t>(Before 2 August 2008)</a:t>
          </a:r>
          <a:endParaRPr lang="en-GB" sz="1400" kern="1200" dirty="0"/>
        </a:p>
      </dsp:txBody>
      <dsp:txXfrm>
        <a:off x="4104453" y="38813"/>
        <a:ext cx="3600364" cy="597627"/>
      </dsp:txXfrm>
    </dsp:sp>
    <dsp:sp modelId="{E90DECAC-A695-4E66-B53D-9E5F9F924094}">
      <dsp:nvSpPr>
        <dsp:cNvPr id="0" name=""/>
        <dsp:cNvSpPr/>
      </dsp:nvSpPr>
      <dsp:spPr>
        <a:xfrm>
          <a:off x="4104453" y="636440"/>
          <a:ext cx="3600364" cy="242109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100000"/>
            </a:lnSpc>
            <a:spcBef>
              <a:spcPct val="0"/>
            </a:spcBef>
            <a:spcAft>
              <a:spcPct val="15000"/>
            </a:spcAft>
            <a:buChar char="••"/>
          </a:pPr>
          <a:r>
            <a:rPr lang="en-US" sz="1400" kern="1200" dirty="0" smtClean="0"/>
            <a:t>Demonstrate that CDM was seriously considered in the decision to implement the project activity</a:t>
          </a:r>
          <a:endParaRPr lang="en-GB" sz="1400" kern="1200" dirty="0"/>
        </a:p>
        <a:p>
          <a:pPr marL="114300" lvl="1" indent="-114300" algn="l" defTabSz="622300">
            <a:lnSpc>
              <a:spcPct val="100000"/>
            </a:lnSpc>
            <a:spcBef>
              <a:spcPct val="0"/>
            </a:spcBef>
            <a:spcAft>
              <a:spcPct val="15000"/>
            </a:spcAft>
            <a:buChar char="••"/>
          </a:pPr>
          <a:endParaRPr lang="en-GB" sz="1400" kern="1200" dirty="0"/>
        </a:p>
        <a:p>
          <a:pPr marL="114300" lvl="1" indent="-114300" algn="l" defTabSz="622300">
            <a:lnSpc>
              <a:spcPct val="100000"/>
            </a:lnSpc>
            <a:spcBef>
              <a:spcPct val="0"/>
            </a:spcBef>
            <a:spcAft>
              <a:spcPct val="15000"/>
            </a:spcAft>
            <a:buChar char="••"/>
          </a:pPr>
          <a:r>
            <a:rPr lang="en-US" sz="1400" kern="1200" dirty="0" smtClean="0"/>
            <a:t>Evidence may be contracts with consultants, ERPA, submission of new methodology etc.</a:t>
          </a:r>
          <a:endParaRPr lang="en-GB" sz="1400" kern="1200" dirty="0"/>
        </a:p>
        <a:p>
          <a:pPr marL="114300" lvl="1" indent="-114300" algn="l" defTabSz="622300">
            <a:lnSpc>
              <a:spcPct val="100000"/>
            </a:lnSpc>
            <a:spcBef>
              <a:spcPct val="0"/>
            </a:spcBef>
            <a:spcAft>
              <a:spcPct val="15000"/>
            </a:spcAft>
            <a:buChar char="••"/>
          </a:pPr>
          <a:endParaRPr lang="en-GB" sz="1400" kern="1200" dirty="0"/>
        </a:p>
        <a:p>
          <a:pPr marL="114300" lvl="1" indent="-114300" algn="l" defTabSz="622300">
            <a:lnSpc>
              <a:spcPct val="100000"/>
            </a:lnSpc>
            <a:spcBef>
              <a:spcPct val="0"/>
            </a:spcBef>
            <a:spcAft>
              <a:spcPct val="15000"/>
            </a:spcAft>
            <a:buChar char="••"/>
          </a:pPr>
          <a:r>
            <a:rPr lang="en-US" sz="1400" kern="1200" dirty="0" smtClean="0"/>
            <a:t>Assessment of real and continuing actions</a:t>
          </a:r>
          <a:endParaRPr lang="en-GB" sz="1400" kern="1200" dirty="0"/>
        </a:p>
      </dsp:txBody>
      <dsp:txXfrm>
        <a:off x="4104453" y="636440"/>
        <a:ext cx="3600364" cy="24210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78E574-C359-4B04-A563-4966B5BFF9B9}">
      <dsp:nvSpPr>
        <dsp:cNvPr id="0" name=""/>
        <dsp:cNvSpPr/>
      </dsp:nvSpPr>
      <dsp:spPr>
        <a:xfrm>
          <a:off x="3125121" y="1728193"/>
          <a:ext cx="1603970" cy="1512164"/>
        </a:xfrm>
        <a:prstGeom prst="ellipse">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b="1" kern="1200" dirty="0" smtClean="0"/>
            <a:t>Key Elements of Validation</a:t>
          </a:r>
          <a:endParaRPr lang="en-GB" sz="1700" b="1" kern="1200" dirty="0"/>
        </a:p>
      </dsp:txBody>
      <dsp:txXfrm>
        <a:off x="3360017" y="1949644"/>
        <a:ext cx="1134178" cy="1069262"/>
      </dsp:txXfrm>
    </dsp:sp>
    <dsp:sp modelId="{58762501-A72A-4EE2-BCA9-2ABA6C040598}">
      <dsp:nvSpPr>
        <dsp:cNvPr id="0" name=""/>
        <dsp:cNvSpPr/>
      </dsp:nvSpPr>
      <dsp:spPr>
        <a:xfrm rot="16236947">
          <a:off x="3558110" y="1336222"/>
          <a:ext cx="762438" cy="21626"/>
        </a:xfrm>
        <a:custGeom>
          <a:avLst/>
          <a:gdLst/>
          <a:ahLst/>
          <a:cxnLst/>
          <a:rect l="0" t="0" r="0" b="0"/>
          <a:pathLst>
            <a:path>
              <a:moveTo>
                <a:pt x="0" y="10813"/>
              </a:moveTo>
              <a:lnTo>
                <a:pt x="762438"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920268" y="1327974"/>
        <a:ext cx="38121" cy="38121"/>
      </dsp:txXfrm>
    </dsp:sp>
    <dsp:sp modelId="{2B6A8595-3B0D-42DB-AB0D-710C365298A8}">
      <dsp:nvSpPr>
        <dsp:cNvPr id="0" name=""/>
        <dsp:cNvSpPr/>
      </dsp:nvSpPr>
      <dsp:spPr>
        <a:xfrm>
          <a:off x="3390663" y="20577"/>
          <a:ext cx="1115685"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1. </a:t>
          </a:r>
        </a:p>
        <a:p>
          <a:pPr lvl="0" algn="ctr" defTabSz="622300">
            <a:lnSpc>
              <a:spcPct val="90000"/>
            </a:lnSpc>
            <a:spcBef>
              <a:spcPct val="0"/>
            </a:spcBef>
            <a:spcAft>
              <a:spcPct val="35000"/>
            </a:spcAft>
          </a:pPr>
          <a:r>
            <a:rPr lang="en-US" sz="1400" kern="1200" dirty="0" smtClean="0"/>
            <a:t>Approval - </a:t>
          </a:r>
          <a:r>
            <a:rPr lang="en-US" sz="1400" kern="1200" dirty="0" err="1" smtClean="0"/>
            <a:t>LoA</a:t>
          </a:r>
          <a:endParaRPr lang="en-GB" sz="1400" kern="1200" dirty="0"/>
        </a:p>
      </dsp:txBody>
      <dsp:txXfrm>
        <a:off x="3390663" y="20577"/>
        <a:ext cx="1115685" cy="945280"/>
      </dsp:txXfrm>
    </dsp:sp>
    <dsp:sp modelId="{6934CA92-03F8-4D3A-AA33-945E85EA2822}">
      <dsp:nvSpPr>
        <dsp:cNvPr id="0" name=""/>
        <dsp:cNvSpPr/>
      </dsp:nvSpPr>
      <dsp:spPr>
        <a:xfrm rot="19079161">
          <a:off x="4314746" y="1450625"/>
          <a:ext cx="1495555" cy="21626"/>
        </a:xfrm>
        <a:custGeom>
          <a:avLst/>
          <a:gdLst/>
          <a:ahLst/>
          <a:cxnLst/>
          <a:rect l="0" t="0" r="0" b="0"/>
          <a:pathLst>
            <a:path>
              <a:moveTo>
                <a:pt x="0" y="10813"/>
              </a:moveTo>
              <a:lnTo>
                <a:pt x="1495555"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5025135" y="1424050"/>
        <a:ext cx="74777" cy="74777"/>
      </dsp:txXfrm>
    </dsp:sp>
    <dsp:sp modelId="{0B699D68-E413-4074-930B-B946C98FE444}">
      <dsp:nvSpPr>
        <dsp:cNvPr id="0" name=""/>
        <dsp:cNvSpPr/>
      </dsp:nvSpPr>
      <dsp:spPr>
        <a:xfrm>
          <a:off x="5442451" y="144013"/>
          <a:ext cx="1115685"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2.</a:t>
          </a:r>
        </a:p>
        <a:p>
          <a:pPr lvl="0" algn="ctr" defTabSz="622300">
            <a:lnSpc>
              <a:spcPct val="90000"/>
            </a:lnSpc>
            <a:spcBef>
              <a:spcPct val="0"/>
            </a:spcBef>
            <a:spcAft>
              <a:spcPct val="35000"/>
            </a:spcAft>
          </a:pPr>
          <a:r>
            <a:rPr lang="en-US" sz="1400" kern="1200" dirty="0" smtClean="0"/>
            <a:t>Participation </a:t>
          </a:r>
          <a:endParaRPr lang="en-GB" sz="1400" kern="1200" dirty="0"/>
        </a:p>
      </dsp:txBody>
      <dsp:txXfrm>
        <a:off x="5442451" y="144013"/>
        <a:ext cx="1115685" cy="945280"/>
      </dsp:txXfrm>
    </dsp:sp>
    <dsp:sp modelId="{CEB09E8F-F0CC-4D97-9A49-7DDE5FED02E7}">
      <dsp:nvSpPr>
        <dsp:cNvPr id="0" name=""/>
        <dsp:cNvSpPr/>
      </dsp:nvSpPr>
      <dsp:spPr>
        <a:xfrm rot="20739942">
          <a:off x="4679155" y="2100659"/>
          <a:ext cx="1413736" cy="21626"/>
        </a:xfrm>
        <a:custGeom>
          <a:avLst/>
          <a:gdLst/>
          <a:ahLst/>
          <a:cxnLst/>
          <a:rect l="0" t="0" r="0" b="0"/>
          <a:pathLst>
            <a:path>
              <a:moveTo>
                <a:pt x="0" y="10813"/>
              </a:moveTo>
              <a:lnTo>
                <a:pt x="1413736"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5350680" y="2076129"/>
        <a:ext cx="70686" cy="70686"/>
      </dsp:txXfrm>
    </dsp:sp>
    <dsp:sp modelId="{0D1E394A-953D-43FA-8C08-DAC968CB08BC}">
      <dsp:nvSpPr>
        <dsp:cNvPr id="0" name=""/>
        <dsp:cNvSpPr/>
      </dsp:nvSpPr>
      <dsp:spPr>
        <a:xfrm>
          <a:off x="6025229" y="1296143"/>
          <a:ext cx="1403722"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3. </a:t>
          </a:r>
        </a:p>
        <a:p>
          <a:pPr lvl="0" algn="ctr" defTabSz="622300">
            <a:lnSpc>
              <a:spcPct val="90000"/>
            </a:lnSpc>
            <a:spcBef>
              <a:spcPct val="0"/>
            </a:spcBef>
            <a:spcAft>
              <a:spcPct val="35000"/>
            </a:spcAft>
          </a:pPr>
          <a:r>
            <a:rPr lang="en-US" sz="1400" kern="1200" dirty="0" smtClean="0"/>
            <a:t>Sustainable Development</a:t>
          </a:r>
          <a:endParaRPr lang="en-GB" sz="1400" kern="1200" dirty="0"/>
        </a:p>
      </dsp:txBody>
      <dsp:txXfrm>
        <a:off x="6025229" y="1296143"/>
        <a:ext cx="1403722" cy="945280"/>
      </dsp:txXfrm>
    </dsp:sp>
    <dsp:sp modelId="{8278AA65-3B20-4F51-91E9-A6D6142C822A}">
      <dsp:nvSpPr>
        <dsp:cNvPr id="0" name=""/>
        <dsp:cNvSpPr/>
      </dsp:nvSpPr>
      <dsp:spPr>
        <a:xfrm rot="619218">
          <a:off x="4703615" y="2737792"/>
          <a:ext cx="1350154" cy="21626"/>
        </a:xfrm>
        <a:custGeom>
          <a:avLst/>
          <a:gdLst/>
          <a:ahLst/>
          <a:cxnLst/>
          <a:rect l="0" t="0" r="0" b="0"/>
          <a:pathLst>
            <a:path>
              <a:moveTo>
                <a:pt x="0" y="10813"/>
              </a:moveTo>
              <a:lnTo>
                <a:pt x="1350154"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5344939" y="2714851"/>
        <a:ext cx="67507" cy="67507"/>
      </dsp:txXfrm>
    </dsp:sp>
    <dsp:sp modelId="{5379A676-7554-4475-8689-AC93A0ECA692}">
      <dsp:nvSpPr>
        <dsp:cNvPr id="0" name=""/>
        <dsp:cNvSpPr/>
      </dsp:nvSpPr>
      <dsp:spPr>
        <a:xfrm>
          <a:off x="6018514" y="2520281"/>
          <a:ext cx="1403722"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4. </a:t>
          </a:r>
        </a:p>
        <a:p>
          <a:pPr lvl="0" algn="ctr" defTabSz="622300">
            <a:lnSpc>
              <a:spcPct val="90000"/>
            </a:lnSpc>
            <a:spcBef>
              <a:spcPct val="0"/>
            </a:spcBef>
            <a:spcAft>
              <a:spcPct val="35000"/>
            </a:spcAft>
          </a:pPr>
          <a:r>
            <a:rPr lang="en-US" sz="1400" kern="1200" dirty="0" smtClean="0"/>
            <a:t>Compliance of the PDD</a:t>
          </a:r>
          <a:endParaRPr lang="en-GB" sz="1400" kern="1200" dirty="0"/>
        </a:p>
      </dsp:txBody>
      <dsp:txXfrm>
        <a:off x="6018514" y="2520281"/>
        <a:ext cx="1403722" cy="945280"/>
      </dsp:txXfrm>
    </dsp:sp>
    <dsp:sp modelId="{AB1BA999-D675-4584-B745-80E611353F07}">
      <dsp:nvSpPr>
        <dsp:cNvPr id="0" name=""/>
        <dsp:cNvSpPr/>
      </dsp:nvSpPr>
      <dsp:spPr>
        <a:xfrm rot="2378635">
          <a:off x="4379878" y="3387696"/>
          <a:ext cx="1301247" cy="21626"/>
        </a:xfrm>
        <a:custGeom>
          <a:avLst/>
          <a:gdLst/>
          <a:ahLst/>
          <a:cxnLst/>
          <a:rect l="0" t="0" r="0" b="0"/>
          <a:pathLst>
            <a:path>
              <a:moveTo>
                <a:pt x="0" y="10813"/>
              </a:moveTo>
              <a:lnTo>
                <a:pt x="1301247"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997970" y="3365978"/>
        <a:ext cx="65062" cy="65062"/>
      </dsp:txXfrm>
    </dsp:sp>
    <dsp:sp modelId="{34D367EC-E3E2-4B09-9E82-3F439F14A72F}">
      <dsp:nvSpPr>
        <dsp:cNvPr id="0" name=""/>
        <dsp:cNvSpPr/>
      </dsp:nvSpPr>
      <dsp:spPr>
        <a:xfrm>
          <a:off x="5370441" y="3672402"/>
          <a:ext cx="1122113"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5. </a:t>
          </a:r>
        </a:p>
        <a:p>
          <a:pPr lvl="0" algn="ctr" defTabSz="622300">
            <a:lnSpc>
              <a:spcPct val="90000"/>
            </a:lnSpc>
            <a:spcBef>
              <a:spcPct val="0"/>
            </a:spcBef>
            <a:spcAft>
              <a:spcPct val="35000"/>
            </a:spcAft>
          </a:pPr>
          <a:r>
            <a:rPr lang="en-US" sz="1400" kern="1200" dirty="0" smtClean="0"/>
            <a:t>Project Description</a:t>
          </a:r>
          <a:endParaRPr lang="en-GB" sz="1400" kern="1200" dirty="0"/>
        </a:p>
      </dsp:txBody>
      <dsp:txXfrm>
        <a:off x="5370441" y="3672402"/>
        <a:ext cx="1122113" cy="945280"/>
      </dsp:txXfrm>
    </dsp:sp>
    <dsp:sp modelId="{08057C93-9700-4A3F-91F4-1E899A899016}">
      <dsp:nvSpPr>
        <dsp:cNvPr id="0" name=""/>
        <dsp:cNvSpPr/>
      </dsp:nvSpPr>
      <dsp:spPr>
        <a:xfrm rot="5426665">
          <a:off x="3563010" y="3584988"/>
          <a:ext cx="710948" cy="21626"/>
        </a:xfrm>
        <a:custGeom>
          <a:avLst/>
          <a:gdLst/>
          <a:ahLst/>
          <a:cxnLst/>
          <a:rect l="0" t="0" r="0" b="0"/>
          <a:pathLst>
            <a:path>
              <a:moveTo>
                <a:pt x="0" y="10813"/>
              </a:moveTo>
              <a:lnTo>
                <a:pt x="710948"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3900710" y="3578027"/>
        <a:ext cx="35547" cy="35547"/>
      </dsp:txXfrm>
    </dsp:sp>
    <dsp:sp modelId="{37B0333D-3C56-4F08-B0C0-FD5CB95BFC17}">
      <dsp:nvSpPr>
        <dsp:cNvPr id="0" name=""/>
        <dsp:cNvSpPr/>
      </dsp:nvSpPr>
      <dsp:spPr>
        <a:xfrm>
          <a:off x="2850166" y="3951262"/>
          <a:ext cx="2123789"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6. </a:t>
          </a:r>
        </a:p>
        <a:p>
          <a:pPr lvl="0" algn="ctr" defTabSz="622300">
            <a:lnSpc>
              <a:spcPct val="90000"/>
            </a:lnSpc>
            <a:spcBef>
              <a:spcPct val="0"/>
            </a:spcBef>
            <a:spcAft>
              <a:spcPct val="35000"/>
            </a:spcAft>
          </a:pPr>
          <a:r>
            <a:rPr lang="en-US" sz="1400" kern="1200" dirty="0" smtClean="0"/>
            <a:t>Baseline and Monitoring Methodology</a:t>
          </a:r>
          <a:endParaRPr lang="en-GB" sz="1400" kern="1200" dirty="0"/>
        </a:p>
      </dsp:txBody>
      <dsp:txXfrm>
        <a:off x="2850166" y="3951262"/>
        <a:ext cx="2123789" cy="945280"/>
      </dsp:txXfrm>
    </dsp:sp>
    <dsp:sp modelId="{7FF9010F-82E5-473B-BE9E-29817C914CC1}">
      <dsp:nvSpPr>
        <dsp:cNvPr id="0" name=""/>
        <dsp:cNvSpPr/>
      </dsp:nvSpPr>
      <dsp:spPr>
        <a:xfrm rot="8246599">
          <a:off x="2251101" y="3429941"/>
          <a:ext cx="1268525" cy="21626"/>
        </a:xfrm>
        <a:custGeom>
          <a:avLst/>
          <a:gdLst/>
          <a:ahLst/>
          <a:cxnLst/>
          <a:rect l="0" t="0" r="0" b="0"/>
          <a:pathLst>
            <a:path>
              <a:moveTo>
                <a:pt x="0" y="10813"/>
              </a:moveTo>
              <a:lnTo>
                <a:pt x="1268525"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853651" y="3409041"/>
        <a:ext cx="63426" cy="63426"/>
      </dsp:txXfrm>
    </dsp:sp>
    <dsp:sp modelId="{B71DF847-2247-4FC2-B03C-5450E9B253C2}">
      <dsp:nvSpPr>
        <dsp:cNvPr id="0" name=""/>
        <dsp:cNvSpPr/>
      </dsp:nvSpPr>
      <dsp:spPr>
        <a:xfrm>
          <a:off x="1482007" y="3744425"/>
          <a:ext cx="1115685"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7.</a:t>
          </a:r>
        </a:p>
        <a:p>
          <a:pPr lvl="0" algn="ctr" defTabSz="622300">
            <a:lnSpc>
              <a:spcPct val="90000"/>
            </a:lnSpc>
            <a:spcBef>
              <a:spcPct val="0"/>
            </a:spcBef>
            <a:spcAft>
              <a:spcPct val="35000"/>
            </a:spcAft>
          </a:pPr>
          <a:r>
            <a:rPr lang="en-US" sz="1400" kern="1200" dirty="0" err="1" smtClean="0"/>
            <a:t>Additionality</a:t>
          </a:r>
          <a:r>
            <a:rPr lang="en-US" sz="1400" kern="1200" dirty="0" smtClean="0"/>
            <a:t> </a:t>
          </a:r>
          <a:endParaRPr lang="en-GB" sz="1400" kern="1200" dirty="0"/>
        </a:p>
      </dsp:txBody>
      <dsp:txXfrm>
        <a:off x="1482007" y="3744425"/>
        <a:ext cx="1115685" cy="945280"/>
      </dsp:txXfrm>
    </dsp:sp>
    <dsp:sp modelId="{B92EE499-A00C-48E8-8B9C-0E2A5CF6DD36}">
      <dsp:nvSpPr>
        <dsp:cNvPr id="0" name=""/>
        <dsp:cNvSpPr/>
      </dsp:nvSpPr>
      <dsp:spPr>
        <a:xfrm rot="10202177">
          <a:off x="1675321" y="2739528"/>
          <a:ext cx="1474490" cy="21626"/>
        </a:xfrm>
        <a:custGeom>
          <a:avLst/>
          <a:gdLst/>
          <a:ahLst/>
          <a:cxnLst/>
          <a:rect l="0" t="0" r="0" b="0"/>
          <a:pathLst>
            <a:path>
              <a:moveTo>
                <a:pt x="0" y="10813"/>
              </a:moveTo>
              <a:lnTo>
                <a:pt x="1474490"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375704" y="2713479"/>
        <a:ext cx="73724" cy="73724"/>
      </dsp:txXfrm>
    </dsp:sp>
    <dsp:sp modelId="{1D46991D-DE1D-44D8-AA57-69DD9C2F6383}">
      <dsp:nvSpPr>
        <dsp:cNvPr id="0" name=""/>
        <dsp:cNvSpPr/>
      </dsp:nvSpPr>
      <dsp:spPr>
        <a:xfrm>
          <a:off x="356775" y="2520274"/>
          <a:ext cx="1349954"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8.</a:t>
          </a:r>
        </a:p>
        <a:p>
          <a:pPr lvl="0" algn="ctr" defTabSz="622300">
            <a:lnSpc>
              <a:spcPct val="90000"/>
            </a:lnSpc>
            <a:spcBef>
              <a:spcPct val="0"/>
            </a:spcBef>
            <a:spcAft>
              <a:spcPct val="35000"/>
            </a:spcAft>
          </a:pPr>
          <a:r>
            <a:rPr lang="en-US" sz="1400" kern="1200" dirty="0" smtClean="0"/>
            <a:t>Monitoring Plan</a:t>
          </a:r>
          <a:endParaRPr lang="en-GB" sz="1400" kern="1200" dirty="0"/>
        </a:p>
      </dsp:txBody>
      <dsp:txXfrm>
        <a:off x="356775" y="2520274"/>
        <a:ext cx="1349954" cy="945280"/>
      </dsp:txXfrm>
    </dsp:sp>
    <dsp:sp modelId="{45BD88AF-2A72-4791-94C6-677D26A9EF2E}">
      <dsp:nvSpPr>
        <dsp:cNvPr id="0" name=""/>
        <dsp:cNvSpPr/>
      </dsp:nvSpPr>
      <dsp:spPr>
        <a:xfrm rot="11643102">
          <a:off x="1655807" y="2095065"/>
          <a:ext cx="1518889" cy="21626"/>
        </a:xfrm>
        <a:custGeom>
          <a:avLst/>
          <a:gdLst/>
          <a:ahLst/>
          <a:cxnLst/>
          <a:rect l="0" t="0" r="0" b="0"/>
          <a:pathLst>
            <a:path>
              <a:moveTo>
                <a:pt x="0" y="10813"/>
              </a:moveTo>
              <a:lnTo>
                <a:pt x="1518889"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377280" y="2067906"/>
        <a:ext cx="75944" cy="75944"/>
      </dsp:txXfrm>
    </dsp:sp>
    <dsp:sp modelId="{6A24E8FC-81E6-4F31-8928-691B63F48CAE}">
      <dsp:nvSpPr>
        <dsp:cNvPr id="0" name=""/>
        <dsp:cNvSpPr/>
      </dsp:nvSpPr>
      <dsp:spPr>
        <a:xfrm>
          <a:off x="343323" y="1286966"/>
          <a:ext cx="1376847"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9.</a:t>
          </a:r>
        </a:p>
        <a:p>
          <a:pPr lvl="0" algn="ctr" defTabSz="622300">
            <a:lnSpc>
              <a:spcPct val="90000"/>
            </a:lnSpc>
            <a:spcBef>
              <a:spcPct val="0"/>
            </a:spcBef>
            <a:spcAft>
              <a:spcPct val="35000"/>
            </a:spcAft>
          </a:pPr>
          <a:r>
            <a:rPr lang="en-US" sz="1400" kern="1200" dirty="0" smtClean="0"/>
            <a:t>Environmental Impacts</a:t>
          </a:r>
          <a:endParaRPr lang="en-GB" sz="1400" kern="1200" dirty="0"/>
        </a:p>
      </dsp:txBody>
      <dsp:txXfrm>
        <a:off x="343323" y="1286966"/>
        <a:ext cx="1376847" cy="945280"/>
      </dsp:txXfrm>
    </dsp:sp>
    <dsp:sp modelId="{A79F5DC3-CE74-4A0E-A0E2-083BFED96097}">
      <dsp:nvSpPr>
        <dsp:cNvPr id="0" name=""/>
        <dsp:cNvSpPr/>
      </dsp:nvSpPr>
      <dsp:spPr>
        <a:xfrm rot="13414939">
          <a:off x="2162024" y="1456295"/>
          <a:ext cx="1392582" cy="21626"/>
        </a:xfrm>
        <a:custGeom>
          <a:avLst/>
          <a:gdLst/>
          <a:ahLst/>
          <a:cxnLst/>
          <a:rect l="0" t="0" r="0" b="0"/>
          <a:pathLst>
            <a:path>
              <a:moveTo>
                <a:pt x="0" y="10813"/>
              </a:moveTo>
              <a:lnTo>
                <a:pt x="1392582" y="10813"/>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823500" y="1432294"/>
        <a:ext cx="69629" cy="69629"/>
      </dsp:txXfrm>
    </dsp:sp>
    <dsp:sp modelId="{94E9538E-C6E9-46F6-87AE-F98FDA19884A}">
      <dsp:nvSpPr>
        <dsp:cNvPr id="0" name=""/>
        <dsp:cNvSpPr/>
      </dsp:nvSpPr>
      <dsp:spPr>
        <a:xfrm>
          <a:off x="1337988" y="144015"/>
          <a:ext cx="1253422" cy="945280"/>
        </a:xfrm>
        <a:prstGeom prst="rect">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10.</a:t>
          </a:r>
        </a:p>
        <a:p>
          <a:pPr lvl="0" algn="ctr" defTabSz="622300">
            <a:lnSpc>
              <a:spcPct val="90000"/>
            </a:lnSpc>
            <a:spcBef>
              <a:spcPct val="0"/>
            </a:spcBef>
            <a:spcAft>
              <a:spcPct val="35000"/>
            </a:spcAft>
          </a:pPr>
          <a:r>
            <a:rPr lang="en-US" sz="1400" kern="1200" dirty="0" smtClean="0"/>
            <a:t>Stakeholder Consultation</a:t>
          </a:r>
          <a:endParaRPr lang="en-GB" sz="1400" kern="1200" dirty="0"/>
        </a:p>
      </dsp:txBody>
      <dsp:txXfrm>
        <a:off x="1337988" y="144015"/>
        <a:ext cx="1253422" cy="9452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5F4BF9-5C28-4048-B713-B0F91527BA48}">
      <dsp:nvSpPr>
        <dsp:cNvPr id="0" name=""/>
        <dsp:cNvSpPr/>
      </dsp:nvSpPr>
      <dsp:spPr>
        <a:xfrm>
          <a:off x="144011" y="3031"/>
          <a:ext cx="2592296" cy="381729"/>
        </a:xfrm>
        <a:prstGeom prst="roundRect">
          <a:avLst>
            <a:gd name="adj" fmla="val 10000"/>
          </a:avLst>
        </a:prstGeom>
        <a:solidFill>
          <a:schemeClr val="accent1">
            <a:lumMod val="20000"/>
            <a:lumOff val="8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Submission of PDD to DOE</a:t>
          </a:r>
          <a:endParaRPr lang="en-GB" sz="1200" kern="1200" dirty="0"/>
        </a:p>
      </dsp:txBody>
      <dsp:txXfrm>
        <a:off x="155191" y="14211"/>
        <a:ext cx="2569936" cy="359369"/>
      </dsp:txXfrm>
    </dsp:sp>
    <dsp:sp modelId="{C93D844F-FA87-4597-97E8-B2A523629496}">
      <dsp:nvSpPr>
        <dsp:cNvPr id="0" name=""/>
        <dsp:cNvSpPr/>
      </dsp:nvSpPr>
      <dsp:spPr>
        <a:xfrm rot="5400000">
          <a:off x="1368585" y="394305"/>
          <a:ext cx="143148" cy="1717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rot="-5400000">
        <a:off x="1388626" y="408620"/>
        <a:ext cx="103066" cy="100204"/>
      </dsp:txXfrm>
    </dsp:sp>
    <dsp:sp modelId="{3F7DDD1C-82B7-4F94-A35A-09CCF81D6A54}">
      <dsp:nvSpPr>
        <dsp:cNvPr id="0" name=""/>
        <dsp:cNvSpPr/>
      </dsp:nvSpPr>
      <dsp:spPr>
        <a:xfrm>
          <a:off x="144011" y="575626"/>
          <a:ext cx="2592296" cy="381729"/>
        </a:xfrm>
        <a:prstGeom prst="roundRect">
          <a:avLst>
            <a:gd name="adj" fmla="val 10000"/>
          </a:avLst>
        </a:prstGeom>
        <a:solidFill>
          <a:schemeClr val="accent1">
            <a:lumMod val="20000"/>
            <a:lumOff val="8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Publication of PDD in UNFCCC website</a:t>
          </a:r>
          <a:endParaRPr lang="en-GB" sz="1200" kern="1200" dirty="0"/>
        </a:p>
      </dsp:txBody>
      <dsp:txXfrm>
        <a:off x="155191" y="586806"/>
        <a:ext cx="2569936" cy="359369"/>
      </dsp:txXfrm>
    </dsp:sp>
    <dsp:sp modelId="{EAF421E5-08A6-4E78-9377-A68FAFA7DE79}">
      <dsp:nvSpPr>
        <dsp:cNvPr id="0" name=""/>
        <dsp:cNvSpPr/>
      </dsp:nvSpPr>
      <dsp:spPr>
        <a:xfrm rot="5400000">
          <a:off x="1368585" y="966899"/>
          <a:ext cx="143148" cy="1717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rot="-5400000">
        <a:off x="1388626" y="981214"/>
        <a:ext cx="103066" cy="100204"/>
      </dsp:txXfrm>
    </dsp:sp>
    <dsp:sp modelId="{23E20DE6-0E89-4F61-BA93-24BA9FC2BBB4}">
      <dsp:nvSpPr>
        <dsp:cNvPr id="0" name=""/>
        <dsp:cNvSpPr/>
      </dsp:nvSpPr>
      <dsp:spPr>
        <a:xfrm>
          <a:off x="144011" y="1148221"/>
          <a:ext cx="2592296" cy="381729"/>
        </a:xfrm>
        <a:prstGeom prst="roundRect">
          <a:avLst>
            <a:gd name="adj" fmla="val 10000"/>
          </a:avLst>
        </a:prstGeom>
        <a:solidFill>
          <a:schemeClr val="accent1">
            <a:lumMod val="20000"/>
            <a:lumOff val="8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Desk Review of project activity	</a:t>
          </a:r>
          <a:endParaRPr lang="en-GB" sz="1200" kern="1200" dirty="0"/>
        </a:p>
      </dsp:txBody>
      <dsp:txXfrm>
        <a:off x="155191" y="1159401"/>
        <a:ext cx="2569936" cy="359369"/>
      </dsp:txXfrm>
    </dsp:sp>
    <dsp:sp modelId="{F743FB05-0527-49AA-A15E-BE16852EDDC6}">
      <dsp:nvSpPr>
        <dsp:cNvPr id="0" name=""/>
        <dsp:cNvSpPr/>
      </dsp:nvSpPr>
      <dsp:spPr>
        <a:xfrm rot="5400000">
          <a:off x="1368585" y="1539494"/>
          <a:ext cx="143148" cy="1717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rot="-5400000">
        <a:off x="1388626" y="1553809"/>
        <a:ext cx="103066" cy="100204"/>
      </dsp:txXfrm>
    </dsp:sp>
    <dsp:sp modelId="{93823874-D9AC-464B-BDA6-7E4F67D16D57}">
      <dsp:nvSpPr>
        <dsp:cNvPr id="0" name=""/>
        <dsp:cNvSpPr/>
      </dsp:nvSpPr>
      <dsp:spPr>
        <a:xfrm>
          <a:off x="144011" y="1720816"/>
          <a:ext cx="2592296" cy="381729"/>
        </a:xfrm>
        <a:prstGeom prst="roundRect">
          <a:avLst>
            <a:gd name="adj" fmla="val 10000"/>
          </a:avLst>
        </a:prstGeom>
        <a:solidFill>
          <a:schemeClr val="accent1">
            <a:lumMod val="20000"/>
            <a:lumOff val="8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Site visit and Interviews</a:t>
          </a:r>
          <a:endParaRPr lang="en-GB" sz="1200" kern="1200" dirty="0"/>
        </a:p>
      </dsp:txBody>
      <dsp:txXfrm>
        <a:off x="155191" y="1731996"/>
        <a:ext cx="2569936" cy="359369"/>
      </dsp:txXfrm>
    </dsp:sp>
    <dsp:sp modelId="{A340C962-78B8-40F1-8126-55349E37310E}">
      <dsp:nvSpPr>
        <dsp:cNvPr id="0" name=""/>
        <dsp:cNvSpPr/>
      </dsp:nvSpPr>
      <dsp:spPr>
        <a:xfrm rot="5400000">
          <a:off x="1368585" y="2112089"/>
          <a:ext cx="143148" cy="1717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rot="-5400000">
        <a:off x="1388626" y="2126404"/>
        <a:ext cx="103066" cy="100204"/>
      </dsp:txXfrm>
    </dsp:sp>
    <dsp:sp modelId="{758F82D9-5B77-4379-8ED8-38E1E70BC825}">
      <dsp:nvSpPr>
        <dsp:cNvPr id="0" name=""/>
        <dsp:cNvSpPr/>
      </dsp:nvSpPr>
      <dsp:spPr>
        <a:xfrm>
          <a:off x="144011" y="2293411"/>
          <a:ext cx="2592296" cy="381729"/>
        </a:xfrm>
        <a:prstGeom prst="roundRect">
          <a:avLst>
            <a:gd name="adj" fmla="val 10000"/>
          </a:avLst>
        </a:prstGeom>
        <a:solidFill>
          <a:schemeClr val="accent1">
            <a:lumMod val="20000"/>
            <a:lumOff val="8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Draft of technical review</a:t>
          </a:r>
          <a:endParaRPr lang="en-GB" sz="1200" kern="1200" dirty="0"/>
        </a:p>
      </dsp:txBody>
      <dsp:txXfrm>
        <a:off x="155191" y="2304591"/>
        <a:ext cx="2569936" cy="359369"/>
      </dsp:txXfrm>
    </dsp:sp>
    <dsp:sp modelId="{987B6EDF-03DB-49F9-AE2F-72E057825448}">
      <dsp:nvSpPr>
        <dsp:cNvPr id="0" name=""/>
        <dsp:cNvSpPr/>
      </dsp:nvSpPr>
      <dsp:spPr>
        <a:xfrm rot="5400000">
          <a:off x="1368585" y="2684684"/>
          <a:ext cx="143148" cy="1717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rot="-5400000">
        <a:off x="1388626" y="2698999"/>
        <a:ext cx="103066" cy="100204"/>
      </dsp:txXfrm>
    </dsp:sp>
    <dsp:sp modelId="{00952860-596A-4C59-9652-064E0294705E}">
      <dsp:nvSpPr>
        <dsp:cNvPr id="0" name=""/>
        <dsp:cNvSpPr/>
      </dsp:nvSpPr>
      <dsp:spPr>
        <a:xfrm>
          <a:off x="144011" y="2866005"/>
          <a:ext cx="2592296" cy="381729"/>
        </a:xfrm>
        <a:prstGeom prst="roundRect">
          <a:avLst>
            <a:gd name="adj" fmla="val 10000"/>
          </a:avLst>
        </a:prstGeom>
        <a:solidFill>
          <a:schemeClr val="accent1">
            <a:lumMod val="20000"/>
            <a:lumOff val="8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Feedback and clarifications</a:t>
          </a:r>
          <a:endParaRPr lang="en-GB" sz="1200" kern="1200" dirty="0"/>
        </a:p>
      </dsp:txBody>
      <dsp:txXfrm>
        <a:off x="155191" y="2877185"/>
        <a:ext cx="2569936" cy="359369"/>
      </dsp:txXfrm>
    </dsp:sp>
    <dsp:sp modelId="{2B08A34C-A609-4665-94C7-FFBFF2B55261}">
      <dsp:nvSpPr>
        <dsp:cNvPr id="0" name=""/>
        <dsp:cNvSpPr/>
      </dsp:nvSpPr>
      <dsp:spPr>
        <a:xfrm rot="5400000">
          <a:off x="1368585" y="3257278"/>
          <a:ext cx="143148" cy="1717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rot="-5400000">
        <a:off x="1388626" y="3271593"/>
        <a:ext cx="103066" cy="100204"/>
      </dsp:txXfrm>
    </dsp:sp>
    <dsp:sp modelId="{2DB8027E-194E-45F4-9400-A767B86B1244}">
      <dsp:nvSpPr>
        <dsp:cNvPr id="0" name=""/>
        <dsp:cNvSpPr/>
      </dsp:nvSpPr>
      <dsp:spPr>
        <a:xfrm>
          <a:off x="144011" y="3438600"/>
          <a:ext cx="2592296" cy="381729"/>
        </a:xfrm>
        <a:prstGeom prst="roundRect">
          <a:avLst>
            <a:gd name="adj" fmla="val 10000"/>
          </a:avLst>
        </a:prstGeom>
        <a:solidFill>
          <a:schemeClr val="accent1">
            <a:lumMod val="20000"/>
            <a:lumOff val="8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Receive responses</a:t>
          </a:r>
        </a:p>
      </dsp:txBody>
      <dsp:txXfrm>
        <a:off x="155191" y="3449780"/>
        <a:ext cx="2569936" cy="359369"/>
      </dsp:txXfrm>
    </dsp:sp>
    <dsp:sp modelId="{F22ACD3D-AB0A-4326-9C39-24A4F864EFCB}">
      <dsp:nvSpPr>
        <dsp:cNvPr id="0" name=""/>
        <dsp:cNvSpPr/>
      </dsp:nvSpPr>
      <dsp:spPr>
        <a:xfrm rot="5400000">
          <a:off x="1368585" y="3829873"/>
          <a:ext cx="143148" cy="1717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rot="-5400000">
        <a:off x="1388626" y="3844188"/>
        <a:ext cx="103066" cy="100204"/>
      </dsp:txXfrm>
    </dsp:sp>
    <dsp:sp modelId="{00195B13-3789-4C94-9B3F-927613BBB941}">
      <dsp:nvSpPr>
        <dsp:cNvPr id="0" name=""/>
        <dsp:cNvSpPr/>
      </dsp:nvSpPr>
      <dsp:spPr>
        <a:xfrm>
          <a:off x="144011" y="4011195"/>
          <a:ext cx="2592296" cy="381729"/>
        </a:xfrm>
        <a:prstGeom prst="roundRect">
          <a:avLst>
            <a:gd name="adj" fmla="val 10000"/>
          </a:avLst>
        </a:prstGeom>
        <a:solidFill>
          <a:schemeClr val="accent1">
            <a:lumMod val="20000"/>
            <a:lumOff val="8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Final Technical Review</a:t>
          </a:r>
        </a:p>
      </dsp:txBody>
      <dsp:txXfrm>
        <a:off x="155191" y="4022375"/>
        <a:ext cx="2569936" cy="359369"/>
      </dsp:txXfrm>
    </dsp:sp>
    <dsp:sp modelId="{C76A1EBC-0E2E-40EF-8EF9-848C15551A57}">
      <dsp:nvSpPr>
        <dsp:cNvPr id="0" name=""/>
        <dsp:cNvSpPr/>
      </dsp:nvSpPr>
      <dsp:spPr>
        <a:xfrm rot="5400000">
          <a:off x="1368585" y="4402468"/>
          <a:ext cx="143148" cy="1717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rot="-5400000">
        <a:off x="1388626" y="4416783"/>
        <a:ext cx="103066" cy="100204"/>
      </dsp:txXfrm>
    </dsp:sp>
    <dsp:sp modelId="{6E054AEC-76E3-4F0D-AA9B-0388125CE714}">
      <dsp:nvSpPr>
        <dsp:cNvPr id="0" name=""/>
        <dsp:cNvSpPr/>
      </dsp:nvSpPr>
      <dsp:spPr>
        <a:xfrm>
          <a:off x="144011" y="4583790"/>
          <a:ext cx="2592296" cy="381729"/>
        </a:xfrm>
        <a:prstGeom prst="roundRect">
          <a:avLst>
            <a:gd name="adj" fmla="val 10000"/>
          </a:avLst>
        </a:prstGeom>
        <a:solidFill>
          <a:schemeClr val="accent1">
            <a:lumMod val="20000"/>
            <a:lumOff val="8000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Request for registration</a:t>
          </a:r>
        </a:p>
      </dsp:txBody>
      <dsp:txXfrm>
        <a:off x="155191" y="4594970"/>
        <a:ext cx="2569936" cy="35936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23" name="Line 7"/>
          <p:cNvSpPr>
            <a:spLocks noChangeShapeType="1"/>
          </p:cNvSpPr>
          <p:nvPr/>
        </p:nvSpPr>
        <p:spPr bwMode="auto">
          <a:xfrm>
            <a:off x="496888" y="401638"/>
            <a:ext cx="6105525" cy="1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26" name="Line 10"/>
          <p:cNvSpPr>
            <a:spLocks noChangeShapeType="1"/>
          </p:cNvSpPr>
          <p:nvPr/>
        </p:nvSpPr>
        <p:spPr bwMode="auto">
          <a:xfrm>
            <a:off x="496888" y="9529763"/>
            <a:ext cx="6105525" cy="1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 name="Picture 42" descr="unfccc-letter-es-e-header"/>
          <p:cNvPicPr preferRelativeResize="0">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32410" y="9559222"/>
            <a:ext cx="6492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Header Placeholder 3"/>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GB"/>
          </a:p>
        </p:txBody>
      </p:sp>
    </p:spTree>
    <p:extLst>
      <p:ext uri="{BB962C8B-B14F-4D97-AF65-F5344CB8AC3E}">
        <p14:creationId xmlns:p14="http://schemas.microsoft.com/office/powerpoint/2010/main" val="2807914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6" name="Rectangle 4"/>
          <p:cNvSpPr>
            <a:spLocks noGrp="1" noRot="1" noChangeAspect="1"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4997" name="Rectangle 5"/>
          <p:cNvSpPr>
            <a:spLocks noGrp="1" noChangeArrowheads="1"/>
          </p:cNvSpPr>
          <p:nvPr>
            <p:ph type="body" sz="quarter" idx="3"/>
          </p:nvPr>
        </p:nvSpPr>
        <p:spPr bwMode="auto">
          <a:xfrm>
            <a:off x="946150" y="4862513"/>
            <a:ext cx="5207000" cy="460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3" rIns="99048" bIns="49523"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85011" name="Line 19"/>
          <p:cNvSpPr>
            <a:spLocks noChangeShapeType="1"/>
          </p:cNvSpPr>
          <p:nvPr/>
        </p:nvSpPr>
        <p:spPr bwMode="auto">
          <a:xfrm>
            <a:off x="496888" y="401638"/>
            <a:ext cx="6105525" cy="1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012" name="Line 20"/>
          <p:cNvSpPr>
            <a:spLocks noChangeShapeType="1"/>
          </p:cNvSpPr>
          <p:nvPr/>
        </p:nvSpPr>
        <p:spPr bwMode="auto">
          <a:xfrm>
            <a:off x="496888" y="9529763"/>
            <a:ext cx="6105525" cy="1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013" name="Rectangle 21"/>
          <p:cNvSpPr>
            <a:spLocks noGrp="1" noChangeArrowheads="1"/>
          </p:cNvSpPr>
          <p:nvPr>
            <p:ph type="hdr" sz="quarter"/>
          </p:nvPr>
        </p:nvSpPr>
        <p:spPr bwMode="auto">
          <a:xfrm>
            <a:off x="490538" y="153988"/>
            <a:ext cx="6103937"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defTabSz="989013">
              <a:spcBef>
                <a:spcPct val="0"/>
              </a:spcBef>
              <a:defRPr sz="1200">
                <a:cs typeface="Arial" charset="0"/>
              </a:defRPr>
            </a:lvl1pPr>
          </a:lstStyle>
          <a:p>
            <a:r>
              <a:rPr lang="en-GB"/>
              <a:t>Presentation title</a:t>
            </a:r>
          </a:p>
        </p:txBody>
      </p:sp>
      <p:pic>
        <p:nvPicPr>
          <p:cNvPr id="8" name="Picture 42" descr="unfccc-letter-es-e-header"/>
          <p:cNvPicPr preferRelativeResize="0">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888" y="9529763"/>
            <a:ext cx="6492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9266967"/>
      </p:ext>
    </p:extLst>
  </p:cSld>
  <p:clrMap bg1="lt1" tx1="dk1" bg2="lt2" tx2="dk2" accent1="accent1" accent2="accent2" accent3="accent3" accent4="accent4" accent5="accent5" accent6="accent6" hlink="hlink" folHlink="folHlink"/>
  <p:hf ftr="0" dt="0"/>
  <p:notesStyle>
    <a:lvl1pPr marL="271463" indent="-271463" algn="l" rtl="0" fontAlgn="base">
      <a:spcBef>
        <a:spcPct val="30000"/>
      </a:spcBef>
      <a:spcAft>
        <a:spcPct val="0"/>
      </a:spcAft>
      <a:buChar char="•"/>
      <a:defRPr sz="1200" kern="1200">
        <a:solidFill>
          <a:schemeClr val="tx1"/>
        </a:solidFill>
        <a:latin typeface="Arial" charset="0"/>
        <a:ea typeface="+mn-ea"/>
        <a:cs typeface="Arial" charset="0"/>
      </a:defRPr>
    </a:lvl1pPr>
    <a:lvl2pPr marL="546100" indent="-273050" algn="l" rtl="0" fontAlgn="base">
      <a:spcBef>
        <a:spcPct val="30000"/>
      </a:spcBef>
      <a:spcAft>
        <a:spcPct val="0"/>
      </a:spcAft>
      <a:buChar char="•"/>
      <a:defRPr sz="1200" kern="1200">
        <a:solidFill>
          <a:schemeClr val="tx1"/>
        </a:solidFill>
        <a:latin typeface="Arial" charset="0"/>
        <a:ea typeface="+mn-ea"/>
        <a:cs typeface="Arial" charset="0"/>
      </a:defRPr>
    </a:lvl2pPr>
    <a:lvl3pPr marL="800100" indent="-252413" algn="l" rtl="0" fontAlgn="base">
      <a:spcBef>
        <a:spcPct val="30000"/>
      </a:spcBef>
      <a:spcAft>
        <a:spcPct val="0"/>
      </a:spcAft>
      <a:buChar char="•"/>
      <a:defRPr sz="1200" kern="1200">
        <a:solidFill>
          <a:schemeClr val="tx1"/>
        </a:solidFill>
        <a:latin typeface="Arial" charset="0"/>
        <a:ea typeface="+mn-ea"/>
        <a:cs typeface="Arial" charset="0"/>
      </a:defRPr>
    </a:lvl3pPr>
    <a:lvl4pPr marL="1073150" indent="-271463" algn="l" rtl="0" fontAlgn="base">
      <a:spcBef>
        <a:spcPct val="30000"/>
      </a:spcBef>
      <a:spcAft>
        <a:spcPct val="0"/>
      </a:spcAft>
      <a:buChar char="•"/>
      <a:defRPr sz="1200" kern="1200">
        <a:solidFill>
          <a:schemeClr val="tx1"/>
        </a:solidFill>
        <a:latin typeface="Arial" charset="0"/>
        <a:ea typeface="+mn-ea"/>
        <a:cs typeface="Arial" charset="0"/>
      </a:defRPr>
    </a:lvl4pPr>
    <a:lvl5pPr marL="1346200" indent="-271463" algn="l" rtl="0" fontAlgn="base">
      <a:spcBef>
        <a:spcPct val="30000"/>
      </a:spcBef>
      <a:spcAft>
        <a:spcPct val="0"/>
      </a:spcAft>
      <a:buChar char="•"/>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
          <p:cNvSpPr>
            <a:spLocks noGrp="1" noChangeArrowheads="1"/>
          </p:cNvSpPr>
          <p:nvPr>
            <p:ph type="hdr" sz="quarter"/>
          </p:nvPr>
        </p:nvSpPr>
        <p:spPr>
          <a:ln/>
        </p:spPr>
        <p:txBody>
          <a:bodyPr/>
          <a:lstStyle/>
          <a:p>
            <a:r>
              <a:rPr lang="en-GB"/>
              <a:t>Presentation title</a:t>
            </a:r>
          </a:p>
        </p:txBody>
      </p:sp>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smtClean="0"/>
              <a:t>Presentation title</a:t>
            </a:r>
            <a:endParaRPr lang="en-GB"/>
          </a:p>
        </p:txBody>
      </p:sp>
    </p:spTree>
    <p:extLst>
      <p:ext uri="{BB962C8B-B14F-4D97-AF65-F5344CB8AC3E}">
        <p14:creationId xmlns:p14="http://schemas.microsoft.com/office/powerpoint/2010/main" val="3822425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smtClean="0"/>
              <a:t>Presentation title</a:t>
            </a:r>
            <a:endParaRPr lang="en-GB"/>
          </a:p>
        </p:txBody>
      </p:sp>
    </p:spTree>
    <p:extLst>
      <p:ext uri="{BB962C8B-B14F-4D97-AF65-F5344CB8AC3E}">
        <p14:creationId xmlns:p14="http://schemas.microsoft.com/office/powerpoint/2010/main" val="4142008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
          <p:cNvSpPr>
            <a:spLocks noGrp="1" noChangeArrowheads="1"/>
          </p:cNvSpPr>
          <p:nvPr>
            <p:ph type="hdr" sz="quarter"/>
          </p:nvPr>
        </p:nvSpPr>
        <p:spPr>
          <a:ln/>
        </p:spPr>
        <p:txBody>
          <a:bodyPr/>
          <a:lstStyle/>
          <a:p>
            <a:r>
              <a:rPr lang="en-GB"/>
              <a:t>Presentation title</a:t>
            </a:r>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GB" sz="1200" b="1" i="0" u="none" strike="noStrike" kern="1200" baseline="0" dirty="0" smtClean="0">
                <a:solidFill>
                  <a:schemeClr val="tx1"/>
                </a:solidFill>
                <a:latin typeface="Arial" charset="0"/>
                <a:ea typeface="+mn-ea"/>
                <a:cs typeface="Arial" charset="0"/>
              </a:rPr>
              <a:t>Independence - </a:t>
            </a:r>
            <a:r>
              <a:rPr lang="en-GB" sz="1200" b="0" i="0" u="none" strike="noStrike" kern="1200" baseline="0" dirty="0" smtClean="0">
                <a:solidFill>
                  <a:schemeClr val="tx1"/>
                </a:solidFill>
                <a:latin typeface="Arial" charset="0"/>
                <a:ea typeface="+mn-ea"/>
                <a:cs typeface="Arial" charset="0"/>
              </a:rPr>
              <a:t>Remain independent of the activity being validated or verified, and free from bias and conflict of interest. Maintain objectivity throughout the validation or verification to ensure that the findings and conclusions will be based on objective evidence generated during the validation or verification. </a:t>
            </a:r>
          </a:p>
          <a:p>
            <a:r>
              <a:rPr lang="en-GB" sz="1200" b="1" i="0" u="none" strike="noStrike" kern="1200" baseline="0" dirty="0" smtClean="0">
                <a:solidFill>
                  <a:schemeClr val="tx1"/>
                </a:solidFill>
                <a:latin typeface="Arial" charset="0"/>
                <a:ea typeface="+mn-ea"/>
                <a:cs typeface="Arial" charset="0"/>
              </a:rPr>
              <a:t>Ethical conduct - </a:t>
            </a:r>
            <a:r>
              <a:rPr lang="en-GB" sz="1200" b="0" i="0" u="none" strike="noStrike" kern="1200" baseline="0" dirty="0" smtClean="0">
                <a:solidFill>
                  <a:schemeClr val="tx1"/>
                </a:solidFill>
                <a:latin typeface="Arial" charset="0"/>
                <a:ea typeface="+mn-ea"/>
                <a:cs typeface="Arial" charset="0"/>
              </a:rPr>
              <a:t>Demonstrate ethical conduct through trust, integrity, confidentiality and discretion throughout the validation or verification process. </a:t>
            </a:r>
          </a:p>
          <a:p>
            <a:r>
              <a:rPr lang="en-GB" sz="1200" b="1" i="0" u="none" strike="noStrike" kern="1200" baseline="0" dirty="0" smtClean="0">
                <a:solidFill>
                  <a:schemeClr val="tx1"/>
                </a:solidFill>
                <a:latin typeface="Arial" charset="0"/>
                <a:ea typeface="+mn-ea"/>
                <a:cs typeface="Arial" charset="0"/>
              </a:rPr>
              <a:t>Fair presentation - </a:t>
            </a:r>
            <a:r>
              <a:rPr lang="en-GB" sz="1200" b="0" i="0" u="none" strike="noStrike" kern="1200" baseline="0" dirty="0" smtClean="0">
                <a:solidFill>
                  <a:schemeClr val="tx1"/>
                </a:solidFill>
                <a:latin typeface="Arial" charset="0"/>
                <a:ea typeface="+mn-ea"/>
                <a:cs typeface="Arial" charset="0"/>
              </a:rPr>
              <a:t>Reflect truthfully and accurately validation or verification activities, findings, conclusions and reports. Report significant obstacles encountered during the validation or verification process, as well as unresolved, diverging opinions among validators or verifiers, the responsible party (e.g. the secretariat/the Board) and the client (e.g. project participants). </a:t>
            </a:r>
          </a:p>
          <a:p>
            <a:r>
              <a:rPr lang="en-GB" sz="1200" b="1" i="0" u="none" strike="noStrike" kern="1200" baseline="0" dirty="0" smtClean="0">
                <a:solidFill>
                  <a:schemeClr val="tx1"/>
                </a:solidFill>
                <a:latin typeface="Arial" charset="0"/>
                <a:ea typeface="+mn-ea"/>
                <a:cs typeface="Arial" charset="0"/>
              </a:rPr>
              <a:t>Due professional care - </a:t>
            </a:r>
            <a:r>
              <a:rPr lang="en-GB" sz="1200" b="0" i="0" u="none" strike="noStrike" kern="1200" baseline="0" dirty="0" smtClean="0">
                <a:solidFill>
                  <a:schemeClr val="tx1"/>
                </a:solidFill>
                <a:latin typeface="Arial" charset="0"/>
                <a:ea typeface="+mn-ea"/>
                <a:cs typeface="Arial" charset="0"/>
              </a:rPr>
              <a:t>Exercise due professional care and judgment in accordance with the importance of the task performed and the confidence placed by clients and intended users. Have the necessary skills and competences to undertake the validation or verification. </a:t>
            </a:r>
          </a:p>
          <a:p>
            <a:endParaRPr lang="en-GB" sz="1200" b="0" i="0" u="none" strike="noStrike" kern="1200" baseline="0" dirty="0" smtClean="0">
              <a:solidFill>
                <a:schemeClr val="tx1"/>
              </a:solidFill>
              <a:latin typeface="Arial" charset="0"/>
              <a:ea typeface="+mn-ea"/>
              <a:cs typeface="Arial" charset="0"/>
            </a:endParaRPr>
          </a:p>
          <a:p>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lnSpc>
                <a:spcPts val="2600"/>
              </a:lnSpc>
              <a:spcBef>
                <a:spcPct val="0"/>
              </a:spcBef>
              <a:buClr>
                <a:schemeClr val="tx1"/>
              </a:buClr>
              <a:buFontTx/>
              <a:buAutoNum type="arabicPeriod"/>
            </a:pPr>
            <a:r>
              <a:rPr lang="en-US" sz="2000" dirty="0" smtClean="0"/>
              <a:t>Approval – </a:t>
            </a:r>
            <a:r>
              <a:rPr lang="en-US" sz="2000" dirty="0" err="1" smtClean="0"/>
              <a:t>LoA</a:t>
            </a:r>
            <a:r>
              <a:rPr lang="en-US" sz="2000" dirty="0" smtClean="0"/>
              <a:t> </a:t>
            </a:r>
          </a:p>
          <a:p>
            <a:pPr marL="742950" lvl="1" indent="-285750">
              <a:lnSpc>
                <a:spcPts val="2600"/>
              </a:lnSpc>
              <a:spcBef>
                <a:spcPct val="0"/>
              </a:spcBef>
              <a:buClr>
                <a:schemeClr val="tx1"/>
              </a:buClr>
              <a:buFontTx/>
              <a:buAutoNum type="arabicPeriod"/>
            </a:pPr>
            <a:r>
              <a:rPr lang="en-US" sz="2000" dirty="0" smtClean="0"/>
              <a:t>Participation – voluntary </a:t>
            </a:r>
          </a:p>
          <a:p>
            <a:pPr marL="742950" lvl="1" indent="-285750">
              <a:lnSpc>
                <a:spcPts val="2600"/>
              </a:lnSpc>
              <a:spcBef>
                <a:spcPct val="0"/>
              </a:spcBef>
              <a:buClr>
                <a:schemeClr val="tx1"/>
              </a:buClr>
              <a:buFontTx/>
              <a:buAutoNum type="arabicPeriod"/>
            </a:pPr>
            <a:r>
              <a:rPr lang="en-US" sz="2000" dirty="0" smtClean="0"/>
              <a:t>Compliance of the PDD – according to latest guidelines </a:t>
            </a:r>
          </a:p>
          <a:p>
            <a:pPr marL="742950" lvl="1" indent="-285750">
              <a:lnSpc>
                <a:spcPts val="2600"/>
              </a:lnSpc>
              <a:spcBef>
                <a:spcPct val="0"/>
              </a:spcBef>
              <a:buClr>
                <a:schemeClr val="tx1"/>
              </a:buClr>
              <a:buFontTx/>
              <a:buAutoNum type="arabicPeriod"/>
            </a:pPr>
            <a:r>
              <a:rPr lang="en-US" sz="2000" dirty="0" smtClean="0"/>
              <a:t>Project description – accurate</a:t>
            </a:r>
          </a:p>
          <a:p>
            <a:pPr marL="742950" lvl="1" indent="-285750">
              <a:lnSpc>
                <a:spcPts val="2600"/>
              </a:lnSpc>
              <a:spcBef>
                <a:spcPct val="0"/>
              </a:spcBef>
              <a:buClr>
                <a:schemeClr val="tx1"/>
              </a:buClr>
              <a:buFontTx/>
              <a:buAutoNum type="arabicPeriod"/>
            </a:pPr>
            <a:r>
              <a:rPr lang="en-US" sz="2000" dirty="0" smtClean="0"/>
              <a:t>Baseline and monitoring methodology – justified</a:t>
            </a:r>
          </a:p>
          <a:p>
            <a:pPr marL="742950" lvl="1" indent="-285750">
              <a:lnSpc>
                <a:spcPts val="2600"/>
              </a:lnSpc>
              <a:spcBef>
                <a:spcPct val="0"/>
              </a:spcBef>
              <a:buClr>
                <a:schemeClr val="tx1"/>
              </a:buClr>
              <a:buFontTx/>
              <a:buAutoNum type="arabicPeriod"/>
            </a:pPr>
            <a:r>
              <a:rPr lang="en-US" sz="2000" dirty="0" err="1" smtClean="0"/>
              <a:t>Additionality</a:t>
            </a:r>
            <a:r>
              <a:rPr lang="en-US" sz="2000" dirty="0" smtClean="0"/>
              <a:t> – justified and complete</a:t>
            </a:r>
          </a:p>
          <a:p>
            <a:pPr marL="742950" lvl="1" indent="-285750">
              <a:lnSpc>
                <a:spcPts val="2600"/>
              </a:lnSpc>
              <a:spcBef>
                <a:spcPct val="0"/>
              </a:spcBef>
              <a:buClr>
                <a:schemeClr val="tx1"/>
              </a:buClr>
              <a:buFontTx/>
              <a:buAutoNum type="arabicPeriod"/>
            </a:pPr>
            <a:r>
              <a:rPr lang="en-US" sz="2000" dirty="0" smtClean="0"/>
              <a:t>Monitoring plan - complete</a:t>
            </a:r>
          </a:p>
          <a:p>
            <a:pPr marL="742950" lvl="1" indent="-285750">
              <a:lnSpc>
                <a:spcPts val="2600"/>
              </a:lnSpc>
              <a:spcBef>
                <a:spcPct val="0"/>
              </a:spcBef>
              <a:buClr>
                <a:schemeClr val="tx1"/>
              </a:buClr>
              <a:buFontTx/>
              <a:buAutoNum type="arabicPeriod"/>
            </a:pPr>
            <a:r>
              <a:rPr lang="en-US" sz="2000" dirty="0" smtClean="0"/>
              <a:t>Sustainable development – assessed by DNA</a:t>
            </a:r>
          </a:p>
          <a:p>
            <a:pPr marL="742950" lvl="1" indent="-285750">
              <a:lnSpc>
                <a:spcPts val="2600"/>
              </a:lnSpc>
              <a:spcBef>
                <a:spcPct val="0"/>
              </a:spcBef>
              <a:buClr>
                <a:schemeClr val="tx1"/>
              </a:buClr>
              <a:buFontTx/>
              <a:buAutoNum type="arabicPeriod"/>
            </a:pPr>
            <a:r>
              <a:rPr lang="en-US" sz="2000" dirty="0" smtClean="0"/>
              <a:t>Local stakeholder consultation – carried out</a:t>
            </a:r>
          </a:p>
          <a:p>
            <a:pPr marL="742950" lvl="1" indent="-285750">
              <a:lnSpc>
                <a:spcPts val="2600"/>
              </a:lnSpc>
              <a:spcBef>
                <a:spcPct val="0"/>
              </a:spcBef>
              <a:buClr>
                <a:schemeClr val="tx1"/>
              </a:buClr>
              <a:buFontTx/>
              <a:buAutoNum type="arabicPeriod"/>
            </a:pPr>
            <a:r>
              <a:rPr lang="en-US" sz="2000" dirty="0" smtClean="0"/>
              <a:t>Environmental impacts -  as per national requirements</a:t>
            </a:r>
          </a:p>
        </p:txBody>
      </p:sp>
      <p:sp>
        <p:nvSpPr>
          <p:cNvPr id="4" name="Header Placeholder 3"/>
          <p:cNvSpPr>
            <a:spLocks noGrp="1"/>
          </p:cNvSpPr>
          <p:nvPr>
            <p:ph type="hdr" sz="quarter" idx="10"/>
          </p:nvPr>
        </p:nvSpPr>
        <p:spPr/>
        <p:txBody>
          <a:bodyPr/>
          <a:lstStyle/>
          <a:p>
            <a:r>
              <a:rPr lang="en-GB" smtClean="0"/>
              <a:t>Presentation title</a:t>
            </a:r>
            <a:endParaRPr lang="en-GB"/>
          </a:p>
        </p:txBody>
      </p:sp>
    </p:spTree>
    <p:extLst>
      <p:ext uri="{BB962C8B-B14F-4D97-AF65-F5344CB8AC3E}">
        <p14:creationId xmlns:p14="http://schemas.microsoft.com/office/powerpoint/2010/main" val="916955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smtClean="0"/>
              <a:t>Presentation title</a:t>
            </a:r>
            <a:endParaRPr lang="en-GB"/>
          </a:p>
        </p:txBody>
      </p:sp>
    </p:spTree>
    <p:extLst>
      <p:ext uri="{BB962C8B-B14F-4D97-AF65-F5344CB8AC3E}">
        <p14:creationId xmlns:p14="http://schemas.microsoft.com/office/powerpoint/2010/main" val="41903454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3106" name="Rectangle 34"/>
          <p:cNvSpPr>
            <a:spLocks noChangeArrowheads="1"/>
          </p:cNvSpPr>
          <p:nvPr/>
        </p:nvSpPr>
        <p:spPr bwMode="auto">
          <a:xfrm>
            <a:off x="0" y="1265238"/>
            <a:ext cx="9144000" cy="4325937"/>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00" name="Rectangle 28"/>
          <p:cNvSpPr>
            <a:spLocks noGrp="1" noChangeArrowheads="1"/>
          </p:cNvSpPr>
          <p:nvPr>
            <p:ph type="ctrTitle"/>
          </p:nvPr>
        </p:nvSpPr>
        <p:spPr>
          <a:xfrm>
            <a:off x="627063" y="2205038"/>
            <a:ext cx="7881937" cy="1204912"/>
          </a:xfrm>
        </p:spPr>
        <p:txBody>
          <a:bodyPr anchor="b"/>
          <a:lstStyle>
            <a:lvl1pPr>
              <a:lnSpc>
                <a:spcPts val="3600"/>
              </a:lnSpc>
              <a:defRPr sz="3000">
                <a:solidFill>
                  <a:schemeClr val="bg1"/>
                </a:solidFill>
              </a:defRPr>
            </a:lvl1pPr>
          </a:lstStyle>
          <a:p>
            <a:pPr lvl="0"/>
            <a:r>
              <a:rPr lang="en-US" noProof="0" smtClean="0"/>
              <a:t>Click to edit Master title style</a:t>
            </a:r>
            <a:endParaRPr lang="en-GB" noProof="0" smtClean="0"/>
          </a:p>
        </p:txBody>
      </p:sp>
      <p:sp>
        <p:nvSpPr>
          <p:cNvPr id="3101" name="Rectangle 29"/>
          <p:cNvSpPr>
            <a:spLocks noGrp="1" noChangeArrowheads="1"/>
          </p:cNvSpPr>
          <p:nvPr>
            <p:ph type="subTitle" idx="1"/>
          </p:nvPr>
        </p:nvSpPr>
        <p:spPr>
          <a:xfrm>
            <a:off x="625475" y="3922713"/>
            <a:ext cx="7881938" cy="758825"/>
          </a:xfrm>
        </p:spPr>
        <p:txBody>
          <a:bodyPr/>
          <a:lstStyle>
            <a:lvl1pPr marL="0" indent="0">
              <a:buFontTx/>
              <a:buNone/>
              <a:defRPr>
                <a:solidFill>
                  <a:schemeClr val="bg1"/>
                </a:solidFill>
              </a:defRPr>
            </a:lvl1pPr>
          </a:lstStyle>
          <a:p>
            <a:pPr lvl="0"/>
            <a:r>
              <a:rPr lang="en-US" noProof="0" smtClean="0"/>
              <a:t>Click to edit Master subtitle style</a:t>
            </a:r>
            <a:endParaRPr lang="en-GB" noProof="0" smtClean="0"/>
          </a:p>
        </p:txBody>
      </p:sp>
      <p:sp>
        <p:nvSpPr>
          <p:cNvPr id="3108" name="Rectangle 36"/>
          <p:cNvSpPr>
            <a:spLocks noGrp="1" noChangeArrowheads="1"/>
          </p:cNvSpPr>
          <p:nvPr>
            <p:ph type="dt" sz="quarter" idx="2"/>
          </p:nvPr>
        </p:nvSpPr>
        <p:spPr bwMode="auto">
          <a:xfrm>
            <a:off x="3273425" y="6505575"/>
            <a:ext cx="5230813" cy="179388"/>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spcBef>
                <a:spcPct val="0"/>
              </a:spcBef>
              <a:defRPr sz="1200"/>
            </a:lvl1pPr>
          </a:lstStyle>
          <a:p>
            <a:r>
              <a:rPr lang="en-GB"/>
              <a:t>UNFCCC secretariat, programme</a:t>
            </a:r>
            <a:endParaRPr lang="de-DE"/>
          </a:p>
        </p:txBody>
      </p:sp>
      <p:sp>
        <p:nvSpPr>
          <p:cNvPr id="3109" name="Rectangle 37"/>
          <p:cNvSpPr>
            <a:spLocks noGrp="1" noChangeArrowheads="1"/>
          </p:cNvSpPr>
          <p:nvPr>
            <p:ph type="ftr" sz="quarter" idx="3"/>
          </p:nvPr>
        </p:nvSpPr>
        <p:spPr bwMode="auto">
          <a:xfrm>
            <a:off x="3273425" y="6261100"/>
            <a:ext cx="5230813" cy="179388"/>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spcBef>
                <a:spcPct val="0"/>
              </a:spcBef>
              <a:defRPr sz="1200" b="1" i="1"/>
            </a:lvl1pPr>
          </a:lstStyle>
          <a:p>
            <a:r>
              <a:rPr lang="de-DE"/>
              <a:t>Firstname Lastname, Job Title</a:t>
            </a:r>
          </a:p>
        </p:txBody>
      </p:sp>
      <p:sp>
        <p:nvSpPr>
          <p:cNvPr id="3110" name="Line 38"/>
          <p:cNvSpPr>
            <a:spLocks noChangeShapeType="1"/>
          </p:cNvSpPr>
          <p:nvPr/>
        </p:nvSpPr>
        <p:spPr bwMode="auto">
          <a:xfrm>
            <a:off x="631825" y="777875"/>
            <a:ext cx="7875588" cy="1588"/>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11" name="Line 39"/>
          <p:cNvSpPr>
            <a:spLocks noChangeShapeType="1"/>
          </p:cNvSpPr>
          <p:nvPr/>
        </p:nvSpPr>
        <p:spPr bwMode="auto">
          <a:xfrm>
            <a:off x="631825" y="6078538"/>
            <a:ext cx="7875588" cy="1587"/>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3112" name="Picture 40" descr="unfccc_schriftzug_bi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850" y="309563"/>
            <a:ext cx="7866063" cy="314325"/>
          </a:xfrm>
          <a:prstGeom prst="rect">
            <a:avLst/>
          </a:prstGeom>
          <a:noFill/>
          <a:extLst>
            <a:ext uri="{909E8E84-426E-40DD-AFC4-6F175D3DCCD1}">
              <a14:hiddenFill xmlns:a14="http://schemas.microsoft.com/office/drawing/2010/main">
                <a:solidFill>
                  <a:srgbClr val="FFFFFF"/>
                </a:solidFill>
              </a14:hiddenFill>
            </a:ext>
          </a:extLst>
        </p:spPr>
      </p:pic>
      <p:pic>
        <p:nvPicPr>
          <p:cNvPr id="3114" name="Picture 42" descr="unfccc-letter-es-e-header"/>
          <p:cNvPicPr preferRelativeResize="0">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125" y="6105525"/>
            <a:ext cx="6492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059005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7325" y="309563"/>
            <a:ext cx="1966913" cy="52816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35000" y="309563"/>
            <a:ext cx="5749925" cy="5281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30258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28035532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52954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679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35000"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37447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91887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3071183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4848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62056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635108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5315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167561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7325" y="309563"/>
            <a:ext cx="1966913" cy="52816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35000" y="309563"/>
            <a:ext cx="5749925" cy="5281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690929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0" y="1262063"/>
            <a:ext cx="9144000" cy="4325937"/>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747" name="Rectangle 3"/>
          <p:cNvSpPr>
            <a:spLocks noGrp="1" noChangeArrowheads="1"/>
          </p:cNvSpPr>
          <p:nvPr>
            <p:ph type="ctrTitle"/>
          </p:nvPr>
        </p:nvSpPr>
        <p:spPr>
          <a:xfrm>
            <a:off x="627063" y="2205038"/>
            <a:ext cx="7881937" cy="1439862"/>
          </a:xfrm>
        </p:spPr>
        <p:txBody>
          <a:bodyPr/>
          <a:lstStyle>
            <a:lvl1pPr>
              <a:lnSpc>
                <a:spcPts val="5600"/>
              </a:lnSpc>
              <a:defRPr sz="5000">
                <a:solidFill>
                  <a:schemeClr val="bg1"/>
                </a:solidFill>
              </a:defRPr>
            </a:lvl1pPr>
          </a:lstStyle>
          <a:p>
            <a:pPr lvl="0"/>
            <a:r>
              <a:rPr lang="en-GB" noProof="0" smtClean="0"/>
              <a:t>Click to edit Master title style</a:t>
            </a:r>
          </a:p>
        </p:txBody>
      </p:sp>
      <p:sp>
        <p:nvSpPr>
          <p:cNvPr id="159748" name="Rectangle 4"/>
          <p:cNvSpPr>
            <a:spLocks noGrp="1" noChangeArrowheads="1"/>
          </p:cNvSpPr>
          <p:nvPr>
            <p:ph type="subTitle" idx="1"/>
          </p:nvPr>
        </p:nvSpPr>
        <p:spPr>
          <a:xfrm>
            <a:off x="625475" y="3922713"/>
            <a:ext cx="7881938" cy="758825"/>
          </a:xfrm>
        </p:spPr>
        <p:txBody>
          <a:bodyPr/>
          <a:lstStyle>
            <a:lvl1pPr marL="0" indent="0">
              <a:buFontTx/>
              <a:buNone/>
              <a:defRPr>
                <a:solidFill>
                  <a:schemeClr val="bg1"/>
                </a:solidFill>
              </a:defRPr>
            </a:lvl1pPr>
          </a:lstStyle>
          <a:p>
            <a:pPr lvl="0"/>
            <a:r>
              <a:rPr lang="en-GB" noProof="0" smtClean="0"/>
              <a:t>Click to edit Master subtitle style</a:t>
            </a:r>
          </a:p>
        </p:txBody>
      </p:sp>
      <p:sp>
        <p:nvSpPr>
          <p:cNvPr id="159751" name="Rectangle 7"/>
          <p:cNvSpPr>
            <a:spLocks noGrp="1" noChangeArrowheads="1"/>
          </p:cNvSpPr>
          <p:nvPr>
            <p:ph type="dt" sz="quarter" idx="2"/>
          </p:nvPr>
        </p:nvSpPr>
        <p:spPr bwMode="auto">
          <a:xfrm>
            <a:off x="3273425" y="6505575"/>
            <a:ext cx="5230813" cy="179388"/>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spcBef>
                <a:spcPct val="0"/>
              </a:spcBef>
              <a:defRPr sz="1200"/>
            </a:lvl1pPr>
          </a:lstStyle>
          <a:p>
            <a:r>
              <a:rPr lang="en-GB"/>
              <a:t>UNFCCC secretariat, programme</a:t>
            </a:r>
            <a:endParaRPr lang="de-DE"/>
          </a:p>
        </p:txBody>
      </p:sp>
      <p:sp>
        <p:nvSpPr>
          <p:cNvPr id="159752" name="Rectangle 8"/>
          <p:cNvSpPr>
            <a:spLocks noGrp="1" noChangeArrowheads="1"/>
          </p:cNvSpPr>
          <p:nvPr>
            <p:ph type="ftr" sz="quarter" idx="3"/>
          </p:nvPr>
        </p:nvSpPr>
        <p:spPr bwMode="auto">
          <a:xfrm>
            <a:off x="3273425" y="6261100"/>
            <a:ext cx="5230813" cy="179388"/>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spcBef>
                <a:spcPct val="0"/>
              </a:spcBef>
              <a:defRPr sz="1200" b="1" i="1"/>
            </a:lvl1pPr>
          </a:lstStyle>
          <a:p>
            <a:r>
              <a:rPr lang="de-DE"/>
              <a:t>Firstname Lastname, Job Title</a:t>
            </a:r>
          </a:p>
        </p:txBody>
      </p:sp>
      <p:sp>
        <p:nvSpPr>
          <p:cNvPr id="159753" name="Line 9"/>
          <p:cNvSpPr>
            <a:spLocks noChangeShapeType="1"/>
          </p:cNvSpPr>
          <p:nvPr/>
        </p:nvSpPr>
        <p:spPr bwMode="auto">
          <a:xfrm>
            <a:off x="631825" y="777875"/>
            <a:ext cx="7875588" cy="1588"/>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754" name="Line 10"/>
          <p:cNvSpPr>
            <a:spLocks noChangeShapeType="1"/>
          </p:cNvSpPr>
          <p:nvPr/>
        </p:nvSpPr>
        <p:spPr bwMode="auto">
          <a:xfrm>
            <a:off x="631825" y="6078538"/>
            <a:ext cx="7875588" cy="1587"/>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59755" name="Picture 11" descr="unfccc_schriftzug_bi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850" y="309563"/>
            <a:ext cx="7866063" cy="314325"/>
          </a:xfrm>
          <a:prstGeom prst="rect">
            <a:avLst/>
          </a:prstGeom>
          <a:noFill/>
          <a:extLst>
            <a:ext uri="{909E8E84-426E-40DD-AFC4-6F175D3DCCD1}">
              <a14:hiddenFill xmlns:a14="http://schemas.microsoft.com/office/drawing/2010/main">
                <a:solidFill>
                  <a:srgbClr val="FFFFFF"/>
                </a:solidFill>
              </a14:hiddenFill>
            </a:ext>
          </a:extLst>
        </p:spPr>
      </p:pic>
      <p:pic>
        <p:nvPicPr>
          <p:cNvPr id="159757" name="Picture 13" descr="unfccc-letter-es-e-header"/>
          <p:cNvPicPr preferRelativeResize="0">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125" y="6105525"/>
            <a:ext cx="6492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0744385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079263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35000"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094960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172013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9545331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5838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0772729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678856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821298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8012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7325" y="309563"/>
            <a:ext cx="1966913" cy="52816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35000" y="309563"/>
            <a:ext cx="5749925" cy="5281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5997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35000"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34576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92604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660901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678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59457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15192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1050" name="Rectangle 26"/>
          <p:cNvSpPr>
            <a:spLocks noChangeArrowheads="1"/>
          </p:cNvSpPr>
          <p:nvPr/>
        </p:nvSpPr>
        <p:spPr bwMode="auto">
          <a:xfrm>
            <a:off x="0" y="1263650"/>
            <a:ext cx="136525" cy="4325938"/>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1" name="Rectangle 27"/>
          <p:cNvSpPr>
            <a:spLocks noChangeArrowheads="1"/>
          </p:cNvSpPr>
          <p:nvPr/>
        </p:nvSpPr>
        <p:spPr bwMode="auto">
          <a:xfrm>
            <a:off x="9007475" y="1263650"/>
            <a:ext cx="136525" cy="4325938"/>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2" name="Rectangle 28"/>
          <p:cNvSpPr>
            <a:spLocks noGrp="1" noChangeArrowheads="1"/>
          </p:cNvSpPr>
          <p:nvPr>
            <p:ph type="title"/>
          </p:nvPr>
        </p:nvSpPr>
        <p:spPr bwMode="auto">
          <a:xfrm>
            <a:off x="635000" y="309563"/>
            <a:ext cx="786923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US" dirty="0" smtClean="0"/>
              <a:t>Click to edit Master title style</a:t>
            </a:r>
            <a:endParaRPr lang="en-GB" dirty="0" smtClean="0"/>
          </a:p>
        </p:txBody>
      </p:sp>
      <p:sp>
        <p:nvSpPr>
          <p:cNvPr id="1053" name="Rectangle 29"/>
          <p:cNvSpPr>
            <a:spLocks noGrp="1" noChangeArrowheads="1"/>
          </p:cNvSpPr>
          <p:nvPr>
            <p:ph type="body" idx="1"/>
          </p:nvPr>
        </p:nvSpPr>
        <p:spPr bwMode="auto">
          <a:xfrm>
            <a:off x="635000" y="1263650"/>
            <a:ext cx="7867650" cy="432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57" name="Line 33"/>
          <p:cNvSpPr>
            <a:spLocks noChangeShapeType="1"/>
          </p:cNvSpPr>
          <p:nvPr/>
        </p:nvSpPr>
        <p:spPr bwMode="auto">
          <a:xfrm>
            <a:off x="631825" y="777875"/>
            <a:ext cx="7875588" cy="1588"/>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8" name="Line 34"/>
          <p:cNvSpPr>
            <a:spLocks noChangeShapeType="1"/>
          </p:cNvSpPr>
          <p:nvPr/>
        </p:nvSpPr>
        <p:spPr bwMode="auto">
          <a:xfrm>
            <a:off x="631825" y="6078538"/>
            <a:ext cx="7875588" cy="1587"/>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9" name="Picture 42" descr="unfccc-letter-es-e-header"/>
          <p:cNvPicPr preferRelativeResize="0">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9125" y="6105525"/>
            <a:ext cx="6492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txStyles>
    <p:titleStyle>
      <a:lvl1pPr algn="l" rtl="0" eaLnBrk="1" fontAlgn="base" hangingPunct="1">
        <a:lnSpc>
          <a:spcPts val="1500"/>
        </a:lnSpc>
        <a:spcBef>
          <a:spcPct val="0"/>
        </a:spcBef>
        <a:spcAft>
          <a:spcPct val="0"/>
        </a:spcAft>
        <a:defRPr sz="2400">
          <a:solidFill>
            <a:schemeClr val="tx2"/>
          </a:solidFill>
          <a:latin typeface="+mj-lt"/>
          <a:ea typeface="+mj-ea"/>
          <a:cs typeface="+mj-cs"/>
        </a:defRPr>
      </a:lvl1pPr>
      <a:lvl2pPr algn="l" rtl="0" eaLnBrk="1" fontAlgn="base" hangingPunct="1">
        <a:lnSpc>
          <a:spcPts val="1500"/>
        </a:lnSpc>
        <a:spcBef>
          <a:spcPct val="0"/>
        </a:spcBef>
        <a:spcAft>
          <a:spcPct val="0"/>
        </a:spcAft>
        <a:defRPr sz="1200">
          <a:solidFill>
            <a:schemeClr val="tx2"/>
          </a:solidFill>
          <a:latin typeface="Arial" charset="0"/>
        </a:defRPr>
      </a:lvl2pPr>
      <a:lvl3pPr algn="l" rtl="0" eaLnBrk="1" fontAlgn="base" hangingPunct="1">
        <a:lnSpc>
          <a:spcPts val="1500"/>
        </a:lnSpc>
        <a:spcBef>
          <a:spcPct val="0"/>
        </a:spcBef>
        <a:spcAft>
          <a:spcPct val="0"/>
        </a:spcAft>
        <a:defRPr sz="1200">
          <a:solidFill>
            <a:schemeClr val="tx2"/>
          </a:solidFill>
          <a:latin typeface="Arial" charset="0"/>
        </a:defRPr>
      </a:lvl3pPr>
      <a:lvl4pPr algn="l" rtl="0" eaLnBrk="1" fontAlgn="base" hangingPunct="1">
        <a:lnSpc>
          <a:spcPts val="1500"/>
        </a:lnSpc>
        <a:spcBef>
          <a:spcPct val="0"/>
        </a:spcBef>
        <a:spcAft>
          <a:spcPct val="0"/>
        </a:spcAft>
        <a:defRPr sz="1200">
          <a:solidFill>
            <a:schemeClr val="tx2"/>
          </a:solidFill>
          <a:latin typeface="Arial" charset="0"/>
        </a:defRPr>
      </a:lvl4pPr>
      <a:lvl5pPr algn="l" rtl="0" eaLnBrk="1" fontAlgn="base" hangingPunct="1">
        <a:lnSpc>
          <a:spcPts val="1500"/>
        </a:lnSpc>
        <a:spcBef>
          <a:spcPct val="0"/>
        </a:spcBef>
        <a:spcAft>
          <a:spcPct val="0"/>
        </a:spcAft>
        <a:defRPr sz="1200">
          <a:solidFill>
            <a:schemeClr val="tx2"/>
          </a:solidFill>
          <a:latin typeface="Arial" charset="0"/>
        </a:defRPr>
      </a:lvl5pPr>
      <a:lvl6pPr marL="457200" algn="l" rtl="0" eaLnBrk="1" fontAlgn="base" hangingPunct="1">
        <a:lnSpc>
          <a:spcPts val="1500"/>
        </a:lnSpc>
        <a:spcBef>
          <a:spcPct val="0"/>
        </a:spcBef>
        <a:spcAft>
          <a:spcPct val="0"/>
        </a:spcAft>
        <a:defRPr sz="1200">
          <a:solidFill>
            <a:schemeClr val="tx2"/>
          </a:solidFill>
          <a:latin typeface="Arial" charset="0"/>
        </a:defRPr>
      </a:lvl6pPr>
      <a:lvl7pPr marL="914400" algn="l" rtl="0" eaLnBrk="1" fontAlgn="base" hangingPunct="1">
        <a:lnSpc>
          <a:spcPts val="1500"/>
        </a:lnSpc>
        <a:spcBef>
          <a:spcPct val="0"/>
        </a:spcBef>
        <a:spcAft>
          <a:spcPct val="0"/>
        </a:spcAft>
        <a:defRPr sz="1200">
          <a:solidFill>
            <a:schemeClr val="tx2"/>
          </a:solidFill>
          <a:latin typeface="Arial" charset="0"/>
        </a:defRPr>
      </a:lvl7pPr>
      <a:lvl8pPr marL="1371600" algn="l" rtl="0" eaLnBrk="1" fontAlgn="base" hangingPunct="1">
        <a:lnSpc>
          <a:spcPts val="1500"/>
        </a:lnSpc>
        <a:spcBef>
          <a:spcPct val="0"/>
        </a:spcBef>
        <a:spcAft>
          <a:spcPct val="0"/>
        </a:spcAft>
        <a:defRPr sz="1200">
          <a:solidFill>
            <a:schemeClr val="tx2"/>
          </a:solidFill>
          <a:latin typeface="Arial" charset="0"/>
        </a:defRPr>
      </a:lvl8pPr>
      <a:lvl9pPr marL="1828800" algn="l" rtl="0" eaLnBrk="1" fontAlgn="base" hangingPunct="1">
        <a:lnSpc>
          <a:spcPts val="1500"/>
        </a:lnSpc>
        <a:spcBef>
          <a:spcPct val="0"/>
        </a:spcBef>
        <a:spcAft>
          <a:spcPct val="0"/>
        </a:spcAft>
        <a:defRPr sz="1200">
          <a:solidFill>
            <a:schemeClr val="tx2"/>
          </a:solidFill>
          <a:latin typeface="Arial" charset="0"/>
        </a:defRPr>
      </a:lvl9pPr>
    </p:titleStyle>
    <p:bodyStyle>
      <a:lvl1pPr marL="269875" indent="-269875" algn="l" rtl="0" eaLnBrk="1" fontAlgn="base" hangingPunct="1">
        <a:lnSpc>
          <a:spcPts val="2400"/>
        </a:lnSpc>
        <a:spcBef>
          <a:spcPct val="0"/>
        </a:spcBef>
        <a:spcAft>
          <a:spcPct val="0"/>
        </a:spcAft>
        <a:buClr>
          <a:schemeClr val="tx1"/>
        </a:buClr>
        <a:buChar char="•"/>
        <a:defRPr sz="1500">
          <a:solidFill>
            <a:schemeClr val="tx1"/>
          </a:solidFill>
          <a:latin typeface="+mn-lt"/>
          <a:ea typeface="+mn-ea"/>
          <a:cs typeface="+mn-cs"/>
        </a:defRPr>
      </a:lvl1pPr>
      <a:lvl2pPr marL="628650" indent="-357188" algn="l" rtl="0" eaLnBrk="1" fontAlgn="base" hangingPunct="1">
        <a:lnSpc>
          <a:spcPts val="2400"/>
        </a:lnSpc>
        <a:spcBef>
          <a:spcPct val="0"/>
        </a:spcBef>
        <a:spcAft>
          <a:spcPct val="0"/>
        </a:spcAft>
        <a:buClr>
          <a:schemeClr val="tx1"/>
        </a:buClr>
        <a:buAutoNum type="alphaLcParenR"/>
        <a:defRPr sz="1500">
          <a:solidFill>
            <a:schemeClr val="tx1"/>
          </a:solidFill>
          <a:latin typeface="+mn-lt"/>
        </a:defRPr>
      </a:lvl2pPr>
      <a:lvl3pPr marL="900113" indent="-269875" algn="l" rtl="0" eaLnBrk="1" fontAlgn="base" hangingPunct="1">
        <a:lnSpc>
          <a:spcPts val="2400"/>
        </a:lnSpc>
        <a:spcBef>
          <a:spcPct val="0"/>
        </a:spcBef>
        <a:spcAft>
          <a:spcPct val="0"/>
        </a:spcAft>
        <a:buClr>
          <a:schemeClr val="tx1"/>
        </a:buClr>
        <a:buChar char="•"/>
        <a:defRPr sz="1500">
          <a:solidFill>
            <a:schemeClr val="tx1"/>
          </a:solidFill>
          <a:latin typeface="+mn-lt"/>
        </a:defRPr>
      </a:lvl3pPr>
      <a:lvl4pPr marL="1169988" indent="-268288" algn="l" rtl="0" eaLnBrk="1" fontAlgn="base" hangingPunct="1">
        <a:lnSpc>
          <a:spcPts val="2400"/>
        </a:lnSpc>
        <a:spcBef>
          <a:spcPct val="0"/>
        </a:spcBef>
        <a:spcAft>
          <a:spcPct val="0"/>
        </a:spcAft>
        <a:buClr>
          <a:schemeClr val="tx1"/>
        </a:buClr>
        <a:buChar char="•"/>
        <a:defRPr sz="1500">
          <a:solidFill>
            <a:schemeClr val="tx1"/>
          </a:solidFill>
          <a:latin typeface="+mn-lt"/>
        </a:defRPr>
      </a:lvl4pPr>
      <a:lvl5pPr marL="1438275" indent="-266700" algn="l" rtl="0" eaLnBrk="1" fontAlgn="base" hangingPunct="1">
        <a:lnSpc>
          <a:spcPts val="2400"/>
        </a:lnSpc>
        <a:spcBef>
          <a:spcPct val="0"/>
        </a:spcBef>
        <a:spcAft>
          <a:spcPct val="0"/>
        </a:spcAft>
        <a:buClr>
          <a:schemeClr val="tx1"/>
        </a:buClr>
        <a:buChar char="•"/>
        <a:defRPr sz="1500">
          <a:solidFill>
            <a:schemeClr val="tx1"/>
          </a:solidFill>
          <a:latin typeface="+mn-lt"/>
        </a:defRPr>
      </a:lvl5pPr>
      <a:lvl6pPr marL="1895475" indent="-266700" algn="l" rtl="0" eaLnBrk="1" fontAlgn="base" hangingPunct="1">
        <a:lnSpc>
          <a:spcPts val="2400"/>
        </a:lnSpc>
        <a:spcBef>
          <a:spcPct val="0"/>
        </a:spcBef>
        <a:spcAft>
          <a:spcPct val="0"/>
        </a:spcAft>
        <a:buClr>
          <a:schemeClr val="tx1"/>
        </a:buClr>
        <a:buChar char="•"/>
        <a:defRPr sz="1500">
          <a:solidFill>
            <a:schemeClr val="tx1"/>
          </a:solidFill>
          <a:latin typeface="+mn-lt"/>
        </a:defRPr>
      </a:lvl6pPr>
      <a:lvl7pPr marL="2352675" indent="-266700" algn="l" rtl="0" eaLnBrk="1" fontAlgn="base" hangingPunct="1">
        <a:lnSpc>
          <a:spcPts val="2400"/>
        </a:lnSpc>
        <a:spcBef>
          <a:spcPct val="0"/>
        </a:spcBef>
        <a:spcAft>
          <a:spcPct val="0"/>
        </a:spcAft>
        <a:buClr>
          <a:schemeClr val="tx1"/>
        </a:buClr>
        <a:buChar char="•"/>
        <a:defRPr sz="1500">
          <a:solidFill>
            <a:schemeClr val="tx1"/>
          </a:solidFill>
          <a:latin typeface="+mn-lt"/>
        </a:defRPr>
      </a:lvl7pPr>
      <a:lvl8pPr marL="2809875" indent="-266700" algn="l" rtl="0" eaLnBrk="1" fontAlgn="base" hangingPunct="1">
        <a:lnSpc>
          <a:spcPts val="2400"/>
        </a:lnSpc>
        <a:spcBef>
          <a:spcPct val="0"/>
        </a:spcBef>
        <a:spcAft>
          <a:spcPct val="0"/>
        </a:spcAft>
        <a:buClr>
          <a:schemeClr val="tx1"/>
        </a:buClr>
        <a:buChar char="•"/>
        <a:defRPr sz="1500">
          <a:solidFill>
            <a:schemeClr val="tx1"/>
          </a:solidFill>
          <a:latin typeface="+mn-lt"/>
        </a:defRPr>
      </a:lvl8pPr>
      <a:lvl9pPr marL="3267075" indent="-266700" algn="l" rtl="0" eaLnBrk="1" fontAlgn="base" hangingPunct="1">
        <a:lnSpc>
          <a:spcPts val="2400"/>
        </a:lnSpc>
        <a:spcBef>
          <a:spcPct val="0"/>
        </a:spcBef>
        <a:spcAft>
          <a:spcPct val="0"/>
        </a:spcAft>
        <a:buClr>
          <a:schemeClr val="tx1"/>
        </a:buClr>
        <a:buChar char="•"/>
        <a:defRPr sz="1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2583" name="Rectangle 7"/>
          <p:cNvSpPr>
            <a:spLocks noChangeArrowheads="1"/>
          </p:cNvSpPr>
          <p:nvPr/>
        </p:nvSpPr>
        <p:spPr bwMode="auto">
          <a:xfrm>
            <a:off x="0" y="1263650"/>
            <a:ext cx="136525" cy="4325938"/>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2584" name="Rectangle 8"/>
          <p:cNvSpPr>
            <a:spLocks noChangeArrowheads="1"/>
          </p:cNvSpPr>
          <p:nvPr/>
        </p:nvSpPr>
        <p:spPr bwMode="auto">
          <a:xfrm>
            <a:off x="9007475" y="1263650"/>
            <a:ext cx="136525" cy="4325938"/>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2585" name="Rectangle 9"/>
          <p:cNvSpPr>
            <a:spLocks noGrp="1" noChangeArrowheads="1"/>
          </p:cNvSpPr>
          <p:nvPr>
            <p:ph type="title"/>
          </p:nvPr>
        </p:nvSpPr>
        <p:spPr bwMode="auto">
          <a:xfrm>
            <a:off x="635000" y="309563"/>
            <a:ext cx="786923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52586" name="Rectangle 10"/>
          <p:cNvSpPr>
            <a:spLocks noGrp="1" noChangeArrowheads="1"/>
          </p:cNvSpPr>
          <p:nvPr>
            <p:ph type="body" idx="1"/>
          </p:nvPr>
        </p:nvSpPr>
        <p:spPr bwMode="auto">
          <a:xfrm>
            <a:off x="635000" y="1263650"/>
            <a:ext cx="7867650" cy="432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smtClean="0"/>
              <a:t>Click to edit Master text styles</a:t>
            </a:r>
          </a:p>
        </p:txBody>
      </p:sp>
      <p:sp>
        <p:nvSpPr>
          <p:cNvPr id="152589" name="Line 13"/>
          <p:cNvSpPr>
            <a:spLocks noChangeShapeType="1"/>
          </p:cNvSpPr>
          <p:nvPr/>
        </p:nvSpPr>
        <p:spPr bwMode="auto">
          <a:xfrm>
            <a:off x="631825" y="777875"/>
            <a:ext cx="7875588" cy="1588"/>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2590" name="Line 14"/>
          <p:cNvSpPr>
            <a:spLocks noChangeShapeType="1"/>
          </p:cNvSpPr>
          <p:nvPr/>
        </p:nvSpPr>
        <p:spPr bwMode="auto">
          <a:xfrm>
            <a:off x="631825" y="6078538"/>
            <a:ext cx="7875588" cy="1587"/>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52592" name="Picture 16" descr="unfccc-letter-es-e-header"/>
          <p:cNvPicPr preferRelativeResize="0">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9125" y="6105525"/>
            <a:ext cx="6492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0" eaLnBrk="0" fontAlgn="base" hangingPunct="0">
        <a:lnSpc>
          <a:spcPts val="1500"/>
        </a:lnSpc>
        <a:spcBef>
          <a:spcPct val="0"/>
        </a:spcBef>
        <a:spcAft>
          <a:spcPct val="0"/>
        </a:spcAft>
        <a:defRPr sz="1200">
          <a:solidFill>
            <a:schemeClr val="tx2"/>
          </a:solidFill>
          <a:latin typeface="+mj-lt"/>
          <a:ea typeface="+mj-ea"/>
          <a:cs typeface="+mj-cs"/>
        </a:defRPr>
      </a:lvl1pPr>
      <a:lvl2pPr algn="l" rtl="0" eaLnBrk="0" fontAlgn="base" hangingPunct="0">
        <a:lnSpc>
          <a:spcPts val="1500"/>
        </a:lnSpc>
        <a:spcBef>
          <a:spcPct val="0"/>
        </a:spcBef>
        <a:spcAft>
          <a:spcPct val="0"/>
        </a:spcAft>
        <a:defRPr sz="1200">
          <a:solidFill>
            <a:schemeClr val="tx2"/>
          </a:solidFill>
          <a:latin typeface="Arial" charset="0"/>
          <a:cs typeface="Arial" charset="0"/>
        </a:defRPr>
      </a:lvl2pPr>
      <a:lvl3pPr algn="l" rtl="0" eaLnBrk="0" fontAlgn="base" hangingPunct="0">
        <a:lnSpc>
          <a:spcPts val="1500"/>
        </a:lnSpc>
        <a:spcBef>
          <a:spcPct val="0"/>
        </a:spcBef>
        <a:spcAft>
          <a:spcPct val="0"/>
        </a:spcAft>
        <a:defRPr sz="1200">
          <a:solidFill>
            <a:schemeClr val="tx2"/>
          </a:solidFill>
          <a:latin typeface="Arial" charset="0"/>
          <a:cs typeface="Arial" charset="0"/>
        </a:defRPr>
      </a:lvl3pPr>
      <a:lvl4pPr algn="l" rtl="0" eaLnBrk="0" fontAlgn="base" hangingPunct="0">
        <a:lnSpc>
          <a:spcPts val="1500"/>
        </a:lnSpc>
        <a:spcBef>
          <a:spcPct val="0"/>
        </a:spcBef>
        <a:spcAft>
          <a:spcPct val="0"/>
        </a:spcAft>
        <a:defRPr sz="1200">
          <a:solidFill>
            <a:schemeClr val="tx2"/>
          </a:solidFill>
          <a:latin typeface="Arial" charset="0"/>
          <a:cs typeface="Arial" charset="0"/>
        </a:defRPr>
      </a:lvl4pPr>
      <a:lvl5pPr algn="l" rtl="0" eaLnBrk="0" fontAlgn="base" hangingPunct="0">
        <a:lnSpc>
          <a:spcPts val="1500"/>
        </a:lnSpc>
        <a:spcBef>
          <a:spcPct val="0"/>
        </a:spcBef>
        <a:spcAft>
          <a:spcPct val="0"/>
        </a:spcAft>
        <a:defRPr sz="1200">
          <a:solidFill>
            <a:schemeClr val="tx2"/>
          </a:solidFill>
          <a:latin typeface="Arial" charset="0"/>
          <a:cs typeface="Arial" charset="0"/>
        </a:defRPr>
      </a:lvl5pPr>
      <a:lvl6pPr marL="457200" algn="l" rtl="0" eaLnBrk="0" fontAlgn="base" hangingPunct="0">
        <a:lnSpc>
          <a:spcPts val="1500"/>
        </a:lnSpc>
        <a:spcBef>
          <a:spcPct val="0"/>
        </a:spcBef>
        <a:spcAft>
          <a:spcPct val="0"/>
        </a:spcAft>
        <a:defRPr sz="1200">
          <a:solidFill>
            <a:schemeClr val="tx2"/>
          </a:solidFill>
          <a:latin typeface="Arial" charset="0"/>
          <a:cs typeface="Arial" charset="0"/>
        </a:defRPr>
      </a:lvl6pPr>
      <a:lvl7pPr marL="914400" algn="l" rtl="0" eaLnBrk="0" fontAlgn="base" hangingPunct="0">
        <a:lnSpc>
          <a:spcPts val="1500"/>
        </a:lnSpc>
        <a:spcBef>
          <a:spcPct val="0"/>
        </a:spcBef>
        <a:spcAft>
          <a:spcPct val="0"/>
        </a:spcAft>
        <a:defRPr sz="1200">
          <a:solidFill>
            <a:schemeClr val="tx2"/>
          </a:solidFill>
          <a:latin typeface="Arial" charset="0"/>
          <a:cs typeface="Arial" charset="0"/>
        </a:defRPr>
      </a:lvl7pPr>
      <a:lvl8pPr marL="1371600" algn="l" rtl="0" eaLnBrk="0" fontAlgn="base" hangingPunct="0">
        <a:lnSpc>
          <a:spcPts val="1500"/>
        </a:lnSpc>
        <a:spcBef>
          <a:spcPct val="0"/>
        </a:spcBef>
        <a:spcAft>
          <a:spcPct val="0"/>
        </a:spcAft>
        <a:defRPr sz="1200">
          <a:solidFill>
            <a:schemeClr val="tx2"/>
          </a:solidFill>
          <a:latin typeface="Arial" charset="0"/>
          <a:cs typeface="Arial" charset="0"/>
        </a:defRPr>
      </a:lvl8pPr>
      <a:lvl9pPr marL="1828800" algn="l" rtl="0" eaLnBrk="0" fontAlgn="base" hangingPunct="0">
        <a:lnSpc>
          <a:spcPts val="1500"/>
        </a:lnSpc>
        <a:spcBef>
          <a:spcPct val="0"/>
        </a:spcBef>
        <a:spcAft>
          <a:spcPct val="0"/>
        </a:spcAft>
        <a:defRPr sz="1200">
          <a:solidFill>
            <a:schemeClr val="tx2"/>
          </a:solidFill>
          <a:latin typeface="Arial" charset="0"/>
          <a:cs typeface="Arial" charset="0"/>
        </a:defRPr>
      </a:lvl9pPr>
    </p:titleStyle>
    <p:bodyStyle>
      <a:lvl1pPr marL="342900" indent="-342900" algn="ctr" rtl="0" fontAlgn="base">
        <a:lnSpc>
          <a:spcPts val="2900"/>
        </a:lnSpc>
        <a:spcBef>
          <a:spcPct val="0"/>
        </a:spcBef>
        <a:spcAft>
          <a:spcPct val="0"/>
        </a:spcAft>
        <a:defRPr sz="2400" i="1">
          <a:solidFill>
            <a:schemeClr val="tx1"/>
          </a:solidFill>
          <a:latin typeface="+mn-lt"/>
          <a:ea typeface="+mn-ea"/>
          <a:cs typeface="+mn-cs"/>
        </a:defRPr>
      </a:lvl1pPr>
      <a:lvl2pPr marL="742950" indent="-285750" algn="ctr" rtl="0" fontAlgn="base">
        <a:spcBef>
          <a:spcPct val="20000"/>
        </a:spcBef>
        <a:spcAft>
          <a:spcPct val="0"/>
        </a:spcAft>
        <a:defRPr sz="2800">
          <a:solidFill>
            <a:schemeClr val="tx1"/>
          </a:solidFill>
          <a:latin typeface="+mn-lt"/>
          <a:cs typeface="+mn-cs"/>
        </a:defRPr>
      </a:lvl2pPr>
      <a:lvl3pPr marL="1143000" indent="-228600" algn="ctr" rtl="0" fontAlgn="base">
        <a:spcBef>
          <a:spcPct val="20000"/>
        </a:spcBef>
        <a:spcAft>
          <a:spcPct val="0"/>
        </a:spcAft>
        <a:defRPr sz="2400">
          <a:solidFill>
            <a:schemeClr val="tx1"/>
          </a:solidFill>
          <a:latin typeface="+mn-lt"/>
          <a:cs typeface="+mn-cs"/>
        </a:defRPr>
      </a:lvl3pPr>
      <a:lvl4pPr marL="1600200" indent="-228600" algn="ctr" rtl="0" fontAlgn="base">
        <a:spcBef>
          <a:spcPct val="20000"/>
        </a:spcBef>
        <a:spcAft>
          <a:spcPct val="0"/>
        </a:spcAft>
        <a:defRPr sz="2000">
          <a:solidFill>
            <a:schemeClr val="tx1"/>
          </a:solidFill>
          <a:latin typeface="+mn-lt"/>
          <a:cs typeface="+mn-cs"/>
        </a:defRPr>
      </a:lvl4pPr>
      <a:lvl5pPr marL="2057400" indent="-228600" algn="ctr" rtl="0" fontAlgn="base">
        <a:spcBef>
          <a:spcPct val="20000"/>
        </a:spcBef>
        <a:spcAft>
          <a:spcPct val="0"/>
        </a:spcAft>
        <a:defRPr sz="2000">
          <a:solidFill>
            <a:schemeClr val="tx1"/>
          </a:solidFill>
          <a:latin typeface="+mn-lt"/>
          <a:cs typeface="+mn-cs"/>
        </a:defRPr>
      </a:lvl5pPr>
      <a:lvl6pPr marL="2514600" indent="-228600" algn="ctr" rtl="0" fontAlgn="base">
        <a:spcBef>
          <a:spcPct val="20000"/>
        </a:spcBef>
        <a:spcAft>
          <a:spcPct val="0"/>
        </a:spcAft>
        <a:defRPr sz="2000">
          <a:solidFill>
            <a:schemeClr val="tx1"/>
          </a:solidFill>
          <a:latin typeface="+mn-lt"/>
          <a:cs typeface="+mn-cs"/>
        </a:defRPr>
      </a:lvl6pPr>
      <a:lvl7pPr marL="2971800" indent="-228600" algn="ctr" rtl="0" fontAlgn="base">
        <a:spcBef>
          <a:spcPct val="20000"/>
        </a:spcBef>
        <a:spcAft>
          <a:spcPct val="0"/>
        </a:spcAft>
        <a:defRPr sz="2000">
          <a:solidFill>
            <a:schemeClr val="tx1"/>
          </a:solidFill>
          <a:latin typeface="+mn-lt"/>
          <a:cs typeface="+mn-cs"/>
        </a:defRPr>
      </a:lvl7pPr>
      <a:lvl8pPr marL="3429000" indent="-228600" algn="ctr" rtl="0" fontAlgn="base">
        <a:spcBef>
          <a:spcPct val="20000"/>
        </a:spcBef>
        <a:spcAft>
          <a:spcPct val="0"/>
        </a:spcAft>
        <a:defRPr sz="2000">
          <a:solidFill>
            <a:schemeClr val="tx1"/>
          </a:solidFill>
          <a:latin typeface="+mn-lt"/>
          <a:cs typeface="+mn-cs"/>
        </a:defRPr>
      </a:lvl8pPr>
      <a:lvl9pPr marL="3886200" indent="-228600" algn="ctr" rtl="0" fontAlgn="base">
        <a:spcBef>
          <a:spcPct val="20000"/>
        </a:spcBef>
        <a:spcAft>
          <a:spcPct val="0"/>
        </a:spcAft>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158722" name="Rectangle 2"/>
          <p:cNvSpPr>
            <a:spLocks noChangeArrowheads="1"/>
          </p:cNvSpPr>
          <p:nvPr/>
        </p:nvSpPr>
        <p:spPr bwMode="auto">
          <a:xfrm>
            <a:off x="0" y="1263650"/>
            <a:ext cx="136525" cy="4325938"/>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723" name="Rectangle 3"/>
          <p:cNvSpPr>
            <a:spLocks noChangeArrowheads="1"/>
          </p:cNvSpPr>
          <p:nvPr/>
        </p:nvSpPr>
        <p:spPr bwMode="auto">
          <a:xfrm>
            <a:off x="9007475" y="1263650"/>
            <a:ext cx="136525" cy="4325938"/>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724" name="Rectangle 4"/>
          <p:cNvSpPr>
            <a:spLocks noGrp="1" noChangeArrowheads="1"/>
          </p:cNvSpPr>
          <p:nvPr>
            <p:ph type="title"/>
          </p:nvPr>
        </p:nvSpPr>
        <p:spPr bwMode="auto">
          <a:xfrm>
            <a:off x="635000" y="309563"/>
            <a:ext cx="786923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58725" name="Rectangle 5"/>
          <p:cNvSpPr>
            <a:spLocks noGrp="1" noChangeArrowheads="1"/>
          </p:cNvSpPr>
          <p:nvPr>
            <p:ph type="body" idx="1"/>
          </p:nvPr>
        </p:nvSpPr>
        <p:spPr bwMode="auto">
          <a:xfrm>
            <a:off x="635000" y="1263650"/>
            <a:ext cx="7867650" cy="432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58727" name="Line 7"/>
          <p:cNvSpPr>
            <a:spLocks noChangeShapeType="1"/>
          </p:cNvSpPr>
          <p:nvPr/>
        </p:nvSpPr>
        <p:spPr bwMode="auto">
          <a:xfrm>
            <a:off x="631825" y="777875"/>
            <a:ext cx="7875588" cy="1588"/>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728" name="Line 8"/>
          <p:cNvSpPr>
            <a:spLocks noChangeShapeType="1"/>
          </p:cNvSpPr>
          <p:nvPr/>
        </p:nvSpPr>
        <p:spPr bwMode="auto">
          <a:xfrm>
            <a:off x="631825" y="6078538"/>
            <a:ext cx="7875588" cy="1587"/>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58730" name="Picture 10" descr="unfccc-letter-es-e-header"/>
          <p:cNvPicPr preferRelativeResize="0">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9125" y="6105525"/>
            <a:ext cx="6492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3"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fontAlgn="base">
        <a:lnSpc>
          <a:spcPts val="1500"/>
        </a:lnSpc>
        <a:spcBef>
          <a:spcPct val="0"/>
        </a:spcBef>
        <a:spcAft>
          <a:spcPct val="0"/>
        </a:spcAft>
        <a:defRPr sz="1200">
          <a:solidFill>
            <a:schemeClr val="tx2"/>
          </a:solidFill>
          <a:latin typeface="+mj-lt"/>
          <a:ea typeface="+mj-ea"/>
          <a:cs typeface="+mj-cs"/>
        </a:defRPr>
      </a:lvl1pPr>
      <a:lvl2pPr algn="l" rtl="0" fontAlgn="base">
        <a:lnSpc>
          <a:spcPts val="1500"/>
        </a:lnSpc>
        <a:spcBef>
          <a:spcPct val="0"/>
        </a:spcBef>
        <a:spcAft>
          <a:spcPct val="0"/>
        </a:spcAft>
        <a:defRPr sz="1200">
          <a:solidFill>
            <a:schemeClr val="tx2"/>
          </a:solidFill>
          <a:latin typeface="Arial" charset="0"/>
          <a:cs typeface="Arial" charset="0"/>
        </a:defRPr>
      </a:lvl2pPr>
      <a:lvl3pPr algn="l" rtl="0" fontAlgn="base">
        <a:lnSpc>
          <a:spcPts val="1500"/>
        </a:lnSpc>
        <a:spcBef>
          <a:spcPct val="0"/>
        </a:spcBef>
        <a:spcAft>
          <a:spcPct val="0"/>
        </a:spcAft>
        <a:defRPr sz="1200">
          <a:solidFill>
            <a:schemeClr val="tx2"/>
          </a:solidFill>
          <a:latin typeface="Arial" charset="0"/>
          <a:cs typeface="Arial" charset="0"/>
        </a:defRPr>
      </a:lvl3pPr>
      <a:lvl4pPr algn="l" rtl="0" fontAlgn="base">
        <a:lnSpc>
          <a:spcPts val="1500"/>
        </a:lnSpc>
        <a:spcBef>
          <a:spcPct val="0"/>
        </a:spcBef>
        <a:spcAft>
          <a:spcPct val="0"/>
        </a:spcAft>
        <a:defRPr sz="1200">
          <a:solidFill>
            <a:schemeClr val="tx2"/>
          </a:solidFill>
          <a:latin typeface="Arial" charset="0"/>
          <a:cs typeface="Arial" charset="0"/>
        </a:defRPr>
      </a:lvl4pPr>
      <a:lvl5pPr algn="l" rtl="0" fontAlgn="base">
        <a:lnSpc>
          <a:spcPts val="1500"/>
        </a:lnSpc>
        <a:spcBef>
          <a:spcPct val="0"/>
        </a:spcBef>
        <a:spcAft>
          <a:spcPct val="0"/>
        </a:spcAft>
        <a:defRPr sz="1200">
          <a:solidFill>
            <a:schemeClr val="tx2"/>
          </a:solidFill>
          <a:latin typeface="Arial" charset="0"/>
          <a:cs typeface="Arial" charset="0"/>
        </a:defRPr>
      </a:lvl5pPr>
      <a:lvl6pPr marL="457200" algn="l" rtl="0" fontAlgn="base">
        <a:lnSpc>
          <a:spcPts val="1500"/>
        </a:lnSpc>
        <a:spcBef>
          <a:spcPct val="0"/>
        </a:spcBef>
        <a:spcAft>
          <a:spcPct val="0"/>
        </a:spcAft>
        <a:defRPr sz="1200">
          <a:solidFill>
            <a:schemeClr val="tx2"/>
          </a:solidFill>
          <a:latin typeface="Arial" charset="0"/>
          <a:cs typeface="Arial" charset="0"/>
        </a:defRPr>
      </a:lvl6pPr>
      <a:lvl7pPr marL="914400" algn="l" rtl="0" fontAlgn="base">
        <a:lnSpc>
          <a:spcPts val="1500"/>
        </a:lnSpc>
        <a:spcBef>
          <a:spcPct val="0"/>
        </a:spcBef>
        <a:spcAft>
          <a:spcPct val="0"/>
        </a:spcAft>
        <a:defRPr sz="1200">
          <a:solidFill>
            <a:schemeClr val="tx2"/>
          </a:solidFill>
          <a:latin typeface="Arial" charset="0"/>
          <a:cs typeface="Arial" charset="0"/>
        </a:defRPr>
      </a:lvl7pPr>
      <a:lvl8pPr marL="1371600" algn="l" rtl="0" fontAlgn="base">
        <a:lnSpc>
          <a:spcPts val="1500"/>
        </a:lnSpc>
        <a:spcBef>
          <a:spcPct val="0"/>
        </a:spcBef>
        <a:spcAft>
          <a:spcPct val="0"/>
        </a:spcAft>
        <a:defRPr sz="1200">
          <a:solidFill>
            <a:schemeClr val="tx2"/>
          </a:solidFill>
          <a:latin typeface="Arial" charset="0"/>
          <a:cs typeface="Arial" charset="0"/>
        </a:defRPr>
      </a:lvl8pPr>
      <a:lvl9pPr marL="1828800" algn="l" rtl="0" fontAlgn="base">
        <a:lnSpc>
          <a:spcPts val="1500"/>
        </a:lnSpc>
        <a:spcBef>
          <a:spcPct val="0"/>
        </a:spcBef>
        <a:spcAft>
          <a:spcPct val="0"/>
        </a:spcAft>
        <a:defRPr sz="1200">
          <a:solidFill>
            <a:schemeClr val="tx2"/>
          </a:solidFill>
          <a:latin typeface="Arial" charset="0"/>
          <a:cs typeface="Arial" charset="0"/>
        </a:defRPr>
      </a:lvl9pPr>
    </p:titleStyle>
    <p:bodyStyle>
      <a:lvl1pPr marL="269875" indent="-269875" algn="l" rtl="0" fontAlgn="base">
        <a:lnSpc>
          <a:spcPts val="2400"/>
        </a:lnSpc>
        <a:spcBef>
          <a:spcPct val="0"/>
        </a:spcBef>
        <a:spcAft>
          <a:spcPct val="0"/>
        </a:spcAft>
        <a:buClr>
          <a:schemeClr val="tx1"/>
        </a:buClr>
        <a:buChar char="•"/>
        <a:defRPr sz="1500">
          <a:solidFill>
            <a:schemeClr val="tx1"/>
          </a:solidFill>
          <a:latin typeface="+mn-lt"/>
          <a:ea typeface="+mn-ea"/>
          <a:cs typeface="+mn-cs"/>
        </a:defRPr>
      </a:lvl1pPr>
      <a:lvl2pPr marL="628650" indent="-357188" algn="l" rtl="0" fontAlgn="base">
        <a:lnSpc>
          <a:spcPts val="2400"/>
        </a:lnSpc>
        <a:spcBef>
          <a:spcPct val="0"/>
        </a:spcBef>
        <a:spcAft>
          <a:spcPct val="0"/>
        </a:spcAft>
        <a:buClr>
          <a:schemeClr val="tx1"/>
        </a:buClr>
        <a:buAutoNum type="alphaLcParenR"/>
        <a:defRPr sz="1500">
          <a:solidFill>
            <a:schemeClr val="tx1"/>
          </a:solidFill>
          <a:latin typeface="+mn-lt"/>
          <a:cs typeface="+mn-cs"/>
        </a:defRPr>
      </a:lvl2pPr>
      <a:lvl3pPr marL="900113" indent="-269875" algn="l" rtl="0" fontAlgn="base">
        <a:lnSpc>
          <a:spcPts val="2400"/>
        </a:lnSpc>
        <a:spcBef>
          <a:spcPct val="0"/>
        </a:spcBef>
        <a:spcAft>
          <a:spcPct val="0"/>
        </a:spcAft>
        <a:buClr>
          <a:schemeClr val="tx1"/>
        </a:buClr>
        <a:buChar char="•"/>
        <a:defRPr sz="1500">
          <a:solidFill>
            <a:schemeClr val="tx1"/>
          </a:solidFill>
          <a:latin typeface="+mn-lt"/>
          <a:cs typeface="+mn-cs"/>
        </a:defRPr>
      </a:lvl3pPr>
      <a:lvl4pPr marL="1169988" indent="-268288" algn="l" rtl="0" fontAlgn="base">
        <a:lnSpc>
          <a:spcPts val="2400"/>
        </a:lnSpc>
        <a:spcBef>
          <a:spcPct val="0"/>
        </a:spcBef>
        <a:spcAft>
          <a:spcPct val="0"/>
        </a:spcAft>
        <a:buClr>
          <a:schemeClr val="tx1"/>
        </a:buClr>
        <a:buChar char="•"/>
        <a:defRPr sz="1500">
          <a:solidFill>
            <a:schemeClr val="tx1"/>
          </a:solidFill>
          <a:latin typeface="+mn-lt"/>
          <a:cs typeface="+mn-cs"/>
        </a:defRPr>
      </a:lvl4pPr>
      <a:lvl5pPr marL="1438275" indent="-266700" algn="l" rtl="0" fontAlgn="base">
        <a:lnSpc>
          <a:spcPts val="2400"/>
        </a:lnSpc>
        <a:spcBef>
          <a:spcPct val="0"/>
        </a:spcBef>
        <a:spcAft>
          <a:spcPct val="0"/>
        </a:spcAft>
        <a:buClr>
          <a:schemeClr val="tx1"/>
        </a:buClr>
        <a:buChar char="•"/>
        <a:defRPr sz="1500">
          <a:solidFill>
            <a:schemeClr val="tx1"/>
          </a:solidFill>
          <a:latin typeface="+mn-lt"/>
          <a:cs typeface="+mn-cs"/>
        </a:defRPr>
      </a:lvl5pPr>
      <a:lvl6pPr marL="1895475" indent="-266700" algn="l" rtl="0" fontAlgn="base">
        <a:lnSpc>
          <a:spcPts val="2400"/>
        </a:lnSpc>
        <a:spcBef>
          <a:spcPct val="0"/>
        </a:spcBef>
        <a:spcAft>
          <a:spcPct val="0"/>
        </a:spcAft>
        <a:buClr>
          <a:schemeClr val="tx1"/>
        </a:buClr>
        <a:buChar char="•"/>
        <a:defRPr sz="1500">
          <a:solidFill>
            <a:schemeClr val="tx1"/>
          </a:solidFill>
          <a:latin typeface="+mn-lt"/>
          <a:cs typeface="+mn-cs"/>
        </a:defRPr>
      </a:lvl6pPr>
      <a:lvl7pPr marL="2352675" indent="-266700" algn="l" rtl="0" fontAlgn="base">
        <a:lnSpc>
          <a:spcPts val="2400"/>
        </a:lnSpc>
        <a:spcBef>
          <a:spcPct val="0"/>
        </a:spcBef>
        <a:spcAft>
          <a:spcPct val="0"/>
        </a:spcAft>
        <a:buClr>
          <a:schemeClr val="tx1"/>
        </a:buClr>
        <a:buChar char="•"/>
        <a:defRPr sz="1500">
          <a:solidFill>
            <a:schemeClr val="tx1"/>
          </a:solidFill>
          <a:latin typeface="+mn-lt"/>
          <a:cs typeface="+mn-cs"/>
        </a:defRPr>
      </a:lvl7pPr>
      <a:lvl8pPr marL="2809875" indent="-266700" algn="l" rtl="0" fontAlgn="base">
        <a:lnSpc>
          <a:spcPts val="2400"/>
        </a:lnSpc>
        <a:spcBef>
          <a:spcPct val="0"/>
        </a:spcBef>
        <a:spcAft>
          <a:spcPct val="0"/>
        </a:spcAft>
        <a:buClr>
          <a:schemeClr val="tx1"/>
        </a:buClr>
        <a:buChar char="•"/>
        <a:defRPr sz="1500">
          <a:solidFill>
            <a:schemeClr val="tx1"/>
          </a:solidFill>
          <a:latin typeface="+mn-lt"/>
          <a:cs typeface="+mn-cs"/>
        </a:defRPr>
      </a:lvl8pPr>
      <a:lvl9pPr marL="3267075" indent="-266700" algn="l" rtl="0" fontAlgn="base">
        <a:lnSpc>
          <a:spcPts val="2400"/>
        </a:lnSpc>
        <a:spcBef>
          <a:spcPct val="0"/>
        </a:spcBef>
        <a:spcAft>
          <a:spcPct val="0"/>
        </a:spcAft>
        <a:buClr>
          <a:schemeClr val="tx1"/>
        </a:buClr>
        <a:buChar char="•"/>
        <a:defRPr sz="15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microsoft.com/office/2007/relationships/hdphoto" Target="../media/hdphoto2.wdp"/><Relationship Id="rId5" Type="http://schemas.openxmlformats.org/officeDocument/2006/relationships/image" Target="../media/image10.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wmf"/><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a:spLocks noGrp="1" noChangeArrowheads="1"/>
          </p:cNvSpPr>
          <p:nvPr>
            <p:ph type="dt" sz="quarter" idx="2"/>
          </p:nvPr>
        </p:nvSpPr>
        <p:spPr/>
        <p:txBody>
          <a:bodyPr/>
          <a:lstStyle/>
          <a:p>
            <a:r>
              <a:rPr lang="en-GB" dirty="0"/>
              <a:t>UNFCCC secretariat, </a:t>
            </a:r>
            <a:r>
              <a:rPr lang="en-GB" dirty="0" smtClean="0"/>
              <a:t>Sustainable Development Mechanisms programme</a:t>
            </a:r>
            <a:endParaRPr lang="de-DE" dirty="0"/>
          </a:p>
        </p:txBody>
      </p:sp>
      <p:sp>
        <p:nvSpPr>
          <p:cNvPr id="5" name="Rectangle 37"/>
          <p:cNvSpPr>
            <a:spLocks noGrp="1" noChangeArrowheads="1"/>
          </p:cNvSpPr>
          <p:nvPr>
            <p:ph type="ftr" sz="quarter" idx="3"/>
          </p:nvPr>
        </p:nvSpPr>
        <p:spPr/>
        <p:txBody>
          <a:bodyPr/>
          <a:lstStyle/>
          <a:p>
            <a:r>
              <a:rPr lang="de-DE" dirty="0"/>
              <a:t>Nashib Kafle, Associate Programme Officer</a:t>
            </a:r>
          </a:p>
        </p:txBody>
      </p:sp>
      <p:sp>
        <p:nvSpPr>
          <p:cNvPr id="161794" name="Rectangle 2"/>
          <p:cNvSpPr>
            <a:spLocks noGrp="1" noChangeArrowheads="1"/>
          </p:cNvSpPr>
          <p:nvPr>
            <p:ph type="ctrTitle"/>
          </p:nvPr>
        </p:nvSpPr>
        <p:spPr>
          <a:xfrm>
            <a:off x="611560" y="2708920"/>
            <a:ext cx="7617345" cy="773038"/>
          </a:xfrm>
        </p:spPr>
        <p:txBody>
          <a:bodyPr/>
          <a:lstStyle/>
          <a:p>
            <a:r>
              <a:rPr lang="de-DE" sz="2800" b="1" dirty="0" smtClean="0"/>
              <a:t>Session 2: CDM Project Cycle</a:t>
            </a:r>
            <a:r>
              <a:rPr lang="de-DE" sz="2800" dirty="0" smtClean="0"/>
              <a:t/>
            </a:r>
            <a:br>
              <a:rPr lang="de-DE" sz="2800" dirty="0" smtClean="0"/>
            </a:br>
            <a:r>
              <a:rPr lang="de-DE" sz="2400" dirty="0" smtClean="0"/>
              <a:t/>
            </a:r>
            <a:br>
              <a:rPr lang="de-DE" sz="2400" dirty="0" smtClean="0"/>
            </a:br>
            <a:r>
              <a:rPr lang="de-DE" sz="2400" b="1" dirty="0" smtClean="0"/>
              <a:t>Validation and Registration of </a:t>
            </a:r>
            <a:r>
              <a:rPr lang="de-DE" sz="2400" b="1" dirty="0"/>
              <a:t>CDM </a:t>
            </a:r>
            <a:r>
              <a:rPr lang="de-DE" sz="2400" b="1" dirty="0" smtClean="0"/>
              <a:t>Projects</a:t>
            </a:r>
            <a:endParaRPr lang="de-DE" sz="2400" b="1" dirty="0"/>
          </a:p>
        </p:txBody>
      </p:sp>
      <p:sp>
        <p:nvSpPr>
          <p:cNvPr id="161795" name="Rectangle 3"/>
          <p:cNvSpPr>
            <a:spLocks noGrp="1" noChangeArrowheads="1"/>
          </p:cNvSpPr>
          <p:nvPr>
            <p:ph type="subTitle" idx="1"/>
          </p:nvPr>
        </p:nvSpPr>
        <p:spPr>
          <a:xfrm>
            <a:off x="611560" y="4365104"/>
            <a:ext cx="7881938" cy="1008112"/>
          </a:xfrm>
        </p:spPr>
        <p:txBody>
          <a:bodyPr/>
          <a:lstStyle/>
          <a:p>
            <a:r>
              <a:rPr lang="en-GB" altLang="zh-CN" sz="1600" b="1" dirty="0">
                <a:ea typeface="SimSun" pitchFamily="2" charset="-122"/>
              </a:rPr>
              <a:t>Training-Workshop to support the</a:t>
            </a:r>
          </a:p>
          <a:p>
            <a:r>
              <a:rPr lang="en-GB" altLang="zh-CN" sz="1600" b="1" dirty="0">
                <a:ea typeface="SimSun" pitchFamily="2" charset="-122"/>
              </a:rPr>
              <a:t>“Uganda Municipal Waste Compost Programme” </a:t>
            </a:r>
          </a:p>
          <a:p>
            <a:r>
              <a:rPr lang="en-US" altLang="zh-CN" sz="1600" b="1" dirty="0" smtClean="0">
                <a:ea typeface="SimSun" pitchFamily="2" charset="-122"/>
              </a:rPr>
              <a:t>21 - 24 </a:t>
            </a:r>
            <a:r>
              <a:rPr lang="en-US" altLang="zh-CN" sz="1600" b="1" dirty="0">
                <a:ea typeface="SimSun" pitchFamily="2" charset="-122"/>
              </a:rPr>
              <a:t>Oct 2013, </a:t>
            </a:r>
            <a:r>
              <a:rPr lang="en-US" altLang="zh-CN" sz="1600" b="1" dirty="0" err="1">
                <a:ea typeface="SimSun" pitchFamily="2" charset="-122"/>
              </a:rPr>
              <a:t>Mukono</a:t>
            </a:r>
            <a:r>
              <a:rPr lang="en-US" altLang="zh-CN" sz="1600" b="1" dirty="0">
                <a:ea typeface="SimSun" pitchFamily="2" charset="-122"/>
              </a:rPr>
              <a:t> Municipality, Uganda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Additionality</a:t>
            </a:r>
            <a:r>
              <a:rPr lang="en-US" dirty="0" smtClean="0"/>
              <a:t> demonstration (2/2</a:t>
            </a:r>
            <a:r>
              <a:rPr lang="en-US" dirty="0"/>
              <a:t>)</a:t>
            </a:r>
            <a:endParaRPr lang="en-GB" dirty="0"/>
          </a:p>
        </p:txBody>
      </p:sp>
      <p:sp>
        <p:nvSpPr>
          <p:cNvPr id="3" name="Content Placeholder 2"/>
          <p:cNvSpPr>
            <a:spLocks noGrp="1"/>
          </p:cNvSpPr>
          <p:nvPr>
            <p:ph idx="1"/>
          </p:nvPr>
        </p:nvSpPr>
        <p:spPr/>
        <p:txBody>
          <a:bodyPr/>
          <a:lstStyle/>
          <a:p>
            <a:pPr marL="0" indent="0">
              <a:buNone/>
            </a:pPr>
            <a:r>
              <a:rPr lang="en-US" b="1" dirty="0" smtClean="0">
                <a:solidFill>
                  <a:schemeClr val="tx2"/>
                </a:solidFill>
              </a:rPr>
              <a:t>Micro-scale </a:t>
            </a:r>
            <a:r>
              <a:rPr lang="en-US" b="1" dirty="0">
                <a:solidFill>
                  <a:schemeClr val="tx2"/>
                </a:solidFill>
              </a:rPr>
              <a:t>project activities</a:t>
            </a:r>
          </a:p>
          <a:p>
            <a:r>
              <a:rPr lang="en-US" dirty="0"/>
              <a:t>Project up to </a:t>
            </a:r>
            <a:r>
              <a:rPr lang="en-US" b="1" u="sng" dirty="0"/>
              <a:t>5MW</a:t>
            </a:r>
            <a:r>
              <a:rPr lang="en-US" dirty="0"/>
              <a:t> or energy saving of </a:t>
            </a:r>
            <a:r>
              <a:rPr lang="en-US" b="1" u="sng" dirty="0"/>
              <a:t>20GWh/</a:t>
            </a:r>
            <a:r>
              <a:rPr lang="en-US" b="1" u="sng" dirty="0" err="1"/>
              <a:t>yr</a:t>
            </a:r>
            <a:r>
              <a:rPr lang="en-US" b="1" u="sng" dirty="0"/>
              <a:t> </a:t>
            </a:r>
            <a:r>
              <a:rPr lang="en-US" dirty="0"/>
              <a:t>or methane destruction of less than </a:t>
            </a:r>
            <a:r>
              <a:rPr lang="en-US" b="1" u="sng" dirty="0" smtClean="0"/>
              <a:t>20ktCO2/</a:t>
            </a:r>
            <a:r>
              <a:rPr lang="en-US" b="1" u="sng" dirty="0" err="1" smtClean="0"/>
              <a:t>yr</a:t>
            </a:r>
            <a:endParaRPr lang="en-US" b="1" u="sng" dirty="0" smtClean="0"/>
          </a:p>
          <a:p>
            <a:r>
              <a:rPr lang="en-US" b="1" u="sng" dirty="0" smtClean="0"/>
              <a:t>Automatically additional</a:t>
            </a:r>
            <a:r>
              <a:rPr lang="en-US" dirty="0" smtClean="0"/>
              <a:t> if</a:t>
            </a:r>
          </a:p>
          <a:p>
            <a:pPr lvl="1">
              <a:buFont typeface="Wingdings" pitchFamily="2" charset="2"/>
              <a:buChar char="ü"/>
            </a:pPr>
            <a:r>
              <a:rPr lang="en-US" dirty="0" smtClean="0"/>
              <a:t>Located in </a:t>
            </a:r>
            <a:r>
              <a:rPr lang="en-US" u="sng" dirty="0" smtClean="0"/>
              <a:t>LDC/SIDS</a:t>
            </a:r>
            <a:r>
              <a:rPr lang="en-US" dirty="0" smtClean="0"/>
              <a:t> or special underdeveloped zone of the host country</a:t>
            </a:r>
          </a:p>
          <a:p>
            <a:pPr marL="271462" lvl="1" indent="0">
              <a:buNone/>
            </a:pPr>
            <a:endParaRPr lang="en-US" dirty="0" smtClean="0"/>
          </a:p>
          <a:p>
            <a:pPr lvl="1">
              <a:buFont typeface="Wingdings" pitchFamily="2" charset="2"/>
              <a:buChar char="ü"/>
            </a:pPr>
            <a:r>
              <a:rPr lang="en-US" dirty="0" smtClean="0"/>
              <a:t>Off grid project supplying energy to households/communities</a:t>
            </a:r>
          </a:p>
          <a:p>
            <a:pPr lvl="1">
              <a:buFont typeface="Wingdings" pitchFamily="2" charset="2"/>
              <a:buChar char="ü"/>
            </a:pPr>
            <a:endParaRPr lang="en-US" dirty="0" smtClean="0"/>
          </a:p>
          <a:p>
            <a:pPr lvl="1">
              <a:buFont typeface="Wingdings" pitchFamily="2" charset="2"/>
              <a:buChar char="ü"/>
            </a:pPr>
            <a:r>
              <a:rPr lang="en-US" dirty="0" smtClean="0"/>
              <a:t>Distributed energy generation (each system less than 1500kW and end users are households/communities/SMEs)</a:t>
            </a:r>
          </a:p>
          <a:p>
            <a:pPr lvl="1">
              <a:buFont typeface="Wingdings" pitchFamily="2" charset="2"/>
              <a:buChar char="ü"/>
            </a:pPr>
            <a:endParaRPr lang="en-US" dirty="0" smtClean="0"/>
          </a:p>
          <a:p>
            <a:pPr lvl="1">
              <a:buFont typeface="Wingdings" pitchFamily="2" charset="2"/>
              <a:buChar char="ü"/>
            </a:pPr>
            <a:r>
              <a:rPr lang="en-US" dirty="0" smtClean="0"/>
              <a:t>Specific renewable energy technology/measures recommended by host country DNA</a:t>
            </a:r>
          </a:p>
          <a:p>
            <a:pPr lvl="1">
              <a:buFont typeface="Wingdings" pitchFamily="2" charset="2"/>
              <a:buChar char="ü"/>
            </a:pPr>
            <a:endParaRPr lang="en-US" dirty="0" smtClean="0"/>
          </a:p>
          <a:p>
            <a:pPr lvl="1">
              <a:buFont typeface="Wingdings" pitchFamily="2" charset="2"/>
              <a:buChar char="ü"/>
            </a:pPr>
            <a:r>
              <a:rPr lang="en-US" dirty="0" smtClean="0"/>
              <a:t>Isolated </a:t>
            </a:r>
            <a:r>
              <a:rPr lang="en-US" dirty="0"/>
              <a:t>units (no larger than 5% of small scale threshold) where the technology/measures are households/communities/SMEs</a:t>
            </a:r>
          </a:p>
          <a:p>
            <a:pPr marL="271462" lvl="1" indent="0">
              <a:buNone/>
            </a:pPr>
            <a:endParaRPr lang="en-US" dirty="0"/>
          </a:p>
          <a:p>
            <a:pPr marL="0" indent="0">
              <a:buNone/>
            </a:pPr>
            <a:endParaRPr lang="en-US" b="1" dirty="0" smtClean="0">
              <a:solidFill>
                <a:schemeClr val="tx2"/>
              </a:solidFill>
            </a:endParaRPr>
          </a:p>
          <a:p>
            <a:endParaRPr lang="en-GB" dirty="0"/>
          </a:p>
        </p:txBody>
      </p:sp>
    </p:spTree>
    <p:extLst>
      <p:ext uri="{BB962C8B-B14F-4D97-AF65-F5344CB8AC3E}">
        <p14:creationId xmlns:p14="http://schemas.microsoft.com/office/powerpoint/2010/main" val="42430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endParaRPr lang="en-GB" dirty="0"/>
          </a:p>
        </p:txBody>
      </p:sp>
      <p:sp>
        <p:nvSpPr>
          <p:cNvPr id="3" name="Content Placeholder 2"/>
          <p:cNvSpPr>
            <a:spLocks noGrp="1"/>
          </p:cNvSpPr>
          <p:nvPr>
            <p:ph idx="1"/>
          </p:nvPr>
        </p:nvSpPr>
        <p:spPr/>
        <p:txBody>
          <a:bodyPr/>
          <a:lstStyle/>
          <a:p>
            <a:pPr marL="0" indent="0">
              <a:buNone/>
            </a:pPr>
            <a:r>
              <a:rPr lang="en-US" dirty="0" smtClean="0">
                <a:solidFill>
                  <a:schemeClr val="tx2"/>
                </a:solidFill>
              </a:rPr>
              <a:t>Objective </a:t>
            </a:r>
            <a:r>
              <a:rPr lang="en-US" dirty="0">
                <a:solidFill>
                  <a:schemeClr val="tx2"/>
                </a:solidFill>
              </a:rPr>
              <a:t>of monitoring plan</a:t>
            </a:r>
          </a:p>
          <a:p>
            <a:r>
              <a:rPr lang="en-US" dirty="0" smtClean="0"/>
              <a:t>Collecting and archiving all relevant data necessary for determining the baseline emissions, project emissions and leakage</a:t>
            </a:r>
          </a:p>
          <a:p>
            <a:pPr marL="0" indent="0">
              <a:buNone/>
            </a:pPr>
            <a:endParaRPr lang="en-US" dirty="0" smtClean="0"/>
          </a:p>
          <a:p>
            <a:pPr marL="0" indent="0">
              <a:buNone/>
            </a:pPr>
            <a:r>
              <a:rPr lang="en-US" dirty="0" smtClean="0">
                <a:solidFill>
                  <a:schemeClr val="tx2"/>
                </a:solidFill>
              </a:rPr>
              <a:t>Elements of monitoring plan</a:t>
            </a:r>
          </a:p>
          <a:p>
            <a:r>
              <a:rPr lang="en-US" dirty="0" smtClean="0"/>
              <a:t>Operational and management structure</a:t>
            </a:r>
          </a:p>
          <a:p>
            <a:r>
              <a:rPr lang="en-US" dirty="0" smtClean="0"/>
              <a:t>Responsibilities and institutional arrangement for data monitoring. recording and archiving</a:t>
            </a:r>
          </a:p>
          <a:p>
            <a:r>
              <a:rPr lang="en-US" dirty="0" smtClean="0"/>
              <a:t>Quality assurance and quality control (QA/QC) procedures</a:t>
            </a:r>
          </a:p>
          <a:p>
            <a:r>
              <a:rPr lang="en-US" dirty="0" smtClean="0"/>
              <a:t>Uncertainty levels, methods and accuracy level of measuring instruments</a:t>
            </a:r>
          </a:p>
          <a:p>
            <a:r>
              <a:rPr lang="en-US" dirty="0" smtClean="0"/>
              <a:t>Specification of the calibration frequency for measuring equipment</a:t>
            </a:r>
          </a:p>
          <a:p>
            <a:r>
              <a:rPr lang="en-US" dirty="0" smtClean="0"/>
              <a:t>Sampling plan and method if sampling is used to monitor parameters</a:t>
            </a:r>
          </a:p>
          <a:p>
            <a:pPr marL="0" indent="0">
              <a:buNone/>
            </a:pPr>
            <a:endParaRPr lang="en-GB" dirty="0"/>
          </a:p>
        </p:txBody>
      </p:sp>
      <p:pic>
        <p:nvPicPr>
          <p:cNvPr id="1026" name="Picture 2" descr="C:\Documents and Settings\kafle\Local Settings\Temporary Internet Files\Content.IE5\1S5BQP12\MP90043924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88907" y="4492677"/>
            <a:ext cx="2175581" cy="1456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976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Plan</a:t>
            </a:r>
            <a:endParaRPr lang="en-GB" dirty="0"/>
          </a:p>
        </p:txBody>
      </p:sp>
      <p:sp>
        <p:nvSpPr>
          <p:cNvPr id="3" name="Content Placeholder 2"/>
          <p:cNvSpPr>
            <a:spLocks noGrp="1"/>
          </p:cNvSpPr>
          <p:nvPr>
            <p:ph idx="1"/>
          </p:nvPr>
        </p:nvSpPr>
        <p:spPr>
          <a:xfrm>
            <a:off x="635000" y="1263651"/>
            <a:ext cx="7867650" cy="1013222"/>
          </a:xfrm>
        </p:spPr>
        <p:txBody>
          <a:bodyPr/>
          <a:lstStyle/>
          <a:p>
            <a:pPr marL="0" indent="0">
              <a:buNone/>
            </a:pPr>
            <a:r>
              <a:rPr lang="en-US" dirty="0" smtClean="0"/>
              <a:t>Include all </a:t>
            </a:r>
            <a:r>
              <a:rPr lang="en-US" dirty="0"/>
              <a:t>data, parameters and related information required by applied </a:t>
            </a:r>
            <a:r>
              <a:rPr lang="en-US" dirty="0" smtClean="0"/>
              <a:t>methodology</a:t>
            </a:r>
          </a:p>
          <a:p>
            <a:r>
              <a:rPr lang="en-US" dirty="0" smtClean="0"/>
              <a:t>Parameters fixed ex-ante (no need to monitor)</a:t>
            </a:r>
          </a:p>
          <a:p>
            <a:r>
              <a:rPr lang="en-US" dirty="0" smtClean="0"/>
              <a:t>Parameters to be monitored</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54515414"/>
              </p:ext>
            </p:extLst>
          </p:nvPr>
        </p:nvGraphicFramePr>
        <p:xfrm>
          <a:off x="827584" y="2636912"/>
          <a:ext cx="7488832" cy="3048000"/>
        </p:xfrm>
        <a:graphic>
          <a:graphicData uri="http://schemas.openxmlformats.org/drawingml/2006/table">
            <a:tbl>
              <a:tblPr firstRow="1" firstCol="1" lastRow="1" lastCol="1" bandRow="1" bandCol="1">
                <a:tableStyleId>{5940675A-B579-460E-94D1-54222C63F5DA}</a:tableStyleId>
              </a:tblPr>
              <a:tblGrid>
                <a:gridCol w="3312368"/>
                <a:gridCol w="4176464"/>
              </a:tblGrid>
              <a:tr h="0">
                <a:tc>
                  <a:txBody>
                    <a:bodyPr/>
                    <a:lstStyle/>
                    <a:p>
                      <a:pPr>
                        <a:spcAft>
                          <a:spcPts val="0"/>
                        </a:spcAft>
                      </a:pPr>
                      <a:r>
                        <a:rPr lang="en-GB" sz="1400" dirty="0">
                          <a:effectLst/>
                        </a:rPr>
                        <a:t>Data / Parameter</a:t>
                      </a:r>
                      <a:endParaRPr lang="en-GB" sz="1400" dirty="0">
                        <a:effectLst/>
                        <a:latin typeface="Times New Roman"/>
                        <a:ea typeface="Times New Roman"/>
                      </a:endParaRPr>
                    </a:p>
                  </a:txBody>
                  <a:tcPr>
                    <a:solidFill>
                      <a:schemeClr val="bg1">
                        <a:lumMod val="95000"/>
                      </a:schemeClr>
                    </a:solidFill>
                  </a:tcPr>
                </a:tc>
                <a:tc>
                  <a:txBody>
                    <a:bodyPr/>
                    <a:lstStyle/>
                    <a:p>
                      <a:pPr>
                        <a:spcAft>
                          <a:spcPts val="0"/>
                        </a:spcAft>
                      </a:pPr>
                      <a:r>
                        <a:rPr lang="en-GB" sz="1400">
                          <a:effectLst/>
                        </a:rPr>
                        <a:t> </a:t>
                      </a:r>
                      <a:endParaRPr lang="en-GB" sz="1400">
                        <a:effectLst/>
                        <a:latin typeface="Times New Roman"/>
                        <a:ea typeface="Times New Roman"/>
                      </a:endParaRPr>
                    </a:p>
                  </a:txBody>
                  <a:tcPr marL="68580" marR="68580" marT="12700" marB="12700"/>
                </a:tc>
              </a:tr>
              <a:tr h="0">
                <a:tc>
                  <a:txBody>
                    <a:bodyPr/>
                    <a:lstStyle/>
                    <a:p>
                      <a:pPr>
                        <a:spcAft>
                          <a:spcPts val="0"/>
                        </a:spcAft>
                      </a:pPr>
                      <a:r>
                        <a:rPr lang="en-GB" sz="1400" dirty="0">
                          <a:effectLst/>
                        </a:rPr>
                        <a:t>Unit</a:t>
                      </a:r>
                      <a:endParaRPr lang="en-GB" sz="1400" dirty="0">
                        <a:effectLst/>
                        <a:latin typeface="Times New Roman"/>
                        <a:ea typeface="Times New Roman"/>
                      </a:endParaRPr>
                    </a:p>
                  </a:txBody>
                  <a:tcPr>
                    <a:solidFill>
                      <a:schemeClr val="bg1">
                        <a:lumMod val="95000"/>
                      </a:schemeClr>
                    </a:solidFill>
                  </a:tcPr>
                </a:tc>
                <a:tc>
                  <a:txBody>
                    <a:bodyPr/>
                    <a:lstStyle/>
                    <a:p>
                      <a:pPr>
                        <a:spcAft>
                          <a:spcPts val="0"/>
                        </a:spcAft>
                      </a:pPr>
                      <a:r>
                        <a:rPr lang="en-GB" sz="1400" dirty="0">
                          <a:effectLst/>
                        </a:rPr>
                        <a:t> </a:t>
                      </a:r>
                      <a:endParaRPr lang="en-GB" sz="1400" dirty="0">
                        <a:effectLst/>
                        <a:latin typeface="Times New Roman"/>
                        <a:ea typeface="Times New Roman"/>
                      </a:endParaRPr>
                    </a:p>
                  </a:txBody>
                  <a:tcPr marL="68580" marR="68580" marT="12700" marB="12700"/>
                </a:tc>
              </a:tr>
              <a:tr h="0">
                <a:tc>
                  <a:txBody>
                    <a:bodyPr/>
                    <a:lstStyle/>
                    <a:p>
                      <a:pPr>
                        <a:spcAft>
                          <a:spcPts val="0"/>
                        </a:spcAft>
                      </a:pPr>
                      <a:r>
                        <a:rPr lang="en-GB" sz="1400">
                          <a:effectLst/>
                        </a:rPr>
                        <a:t>Description</a:t>
                      </a:r>
                      <a:endParaRPr lang="en-GB" sz="1400">
                        <a:effectLst/>
                        <a:latin typeface="Times New Roman"/>
                        <a:ea typeface="Times New Roman"/>
                      </a:endParaRPr>
                    </a:p>
                  </a:txBody>
                  <a:tcPr>
                    <a:solidFill>
                      <a:schemeClr val="bg1">
                        <a:lumMod val="95000"/>
                      </a:schemeClr>
                    </a:solidFill>
                  </a:tcPr>
                </a:tc>
                <a:tc>
                  <a:txBody>
                    <a:bodyPr/>
                    <a:lstStyle/>
                    <a:p>
                      <a:pPr>
                        <a:spcAft>
                          <a:spcPts val="0"/>
                        </a:spcAft>
                      </a:pPr>
                      <a:r>
                        <a:rPr lang="en-GB" sz="1400">
                          <a:effectLst/>
                        </a:rPr>
                        <a:t> </a:t>
                      </a:r>
                      <a:endParaRPr lang="en-GB" sz="1400">
                        <a:effectLst/>
                        <a:latin typeface="Times New Roman"/>
                        <a:ea typeface="Times New Roman"/>
                      </a:endParaRPr>
                    </a:p>
                  </a:txBody>
                  <a:tcPr marL="68580" marR="68580" marT="12700" marB="12700"/>
                </a:tc>
              </a:tr>
              <a:tr h="0">
                <a:tc>
                  <a:txBody>
                    <a:bodyPr/>
                    <a:lstStyle/>
                    <a:p>
                      <a:pPr>
                        <a:spcAft>
                          <a:spcPts val="0"/>
                        </a:spcAft>
                      </a:pPr>
                      <a:r>
                        <a:rPr lang="en-GB" sz="1400">
                          <a:effectLst/>
                        </a:rPr>
                        <a:t>Source of data</a:t>
                      </a:r>
                      <a:endParaRPr lang="en-GB" sz="1400">
                        <a:effectLst/>
                        <a:latin typeface="Times New Roman"/>
                        <a:ea typeface="Times New Roman"/>
                      </a:endParaRPr>
                    </a:p>
                  </a:txBody>
                  <a:tcPr>
                    <a:solidFill>
                      <a:schemeClr val="bg1">
                        <a:lumMod val="95000"/>
                      </a:schemeClr>
                    </a:solidFill>
                  </a:tcPr>
                </a:tc>
                <a:tc>
                  <a:txBody>
                    <a:bodyPr/>
                    <a:lstStyle/>
                    <a:p>
                      <a:pPr>
                        <a:spcAft>
                          <a:spcPts val="0"/>
                        </a:spcAft>
                      </a:pPr>
                      <a:r>
                        <a:rPr lang="en-GB" sz="1400">
                          <a:effectLst/>
                        </a:rPr>
                        <a:t> </a:t>
                      </a:r>
                      <a:endParaRPr lang="en-GB" sz="1400">
                        <a:effectLst/>
                        <a:latin typeface="Times New Roman"/>
                        <a:ea typeface="Times New Roman"/>
                      </a:endParaRPr>
                    </a:p>
                  </a:txBody>
                  <a:tcPr marL="68580" marR="68580" marT="12700" marB="12700"/>
                </a:tc>
              </a:tr>
              <a:tr h="0">
                <a:tc>
                  <a:txBody>
                    <a:bodyPr/>
                    <a:lstStyle/>
                    <a:p>
                      <a:pPr>
                        <a:spcAft>
                          <a:spcPts val="0"/>
                        </a:spcAft>
                      </a:pPr>
                      <a:r>
                        <a:rPr lang="en-GB" sz="1400">
                          <a:effectLst/>
                        </a:rPr>
                        <a:t>Value(s) applied</a:t>
                      </a:r>
                      <a:endParaRPr lang="en-GB" sz="1400">
                        <a:effectLst/>
                        <a:latin typeface="Times New Roman"/>
                        <a:ea typeface="Times New Roman"/>
                      </a:endParaRPr>
                    </a:p>
                  </a:txBody>
                  <a:tcPr>
                    <a:solidFill>
                      <a:schemeClr val="bg1">
                        <a:lumMod val="95000"/>
                      </a:schemeClr>
                    </a:solidFill>
                  </a:tcPr>
                </a:tc>
                <a:tc>
                  <a:txBody>
                    <a:bodyPr/>
                    <a:lstStyle/>
                    <a:p>
                      <a:pPr>
                        <a:spcAft>
                          <a:spcPts val="0"/>
                        </a:spcAft>
                      </a:pPr>
                      <a:r>
                        <a:rPr lang="en-GB" sz="1400">
                          <a:effectLst/>
                        </a:rPr>
                        <a:t> </a:t>
                      </a:r>
                      <a:endParaRPr lang="en-GB" sz="1400">
                        <a:effectLst/>
                        <a:latin typeface="Times New Roman"/>
                        <a:ea typeface="Times New Roman"/>
                      </a:endParaRPr>
                    </a:p>
                  </a:txBody>
                  <a:tcPr marL="68580" marR="68580" marT="12700" marB="12700"/>
                </a:tc>
              </a:tr>
              <a:tr h="0">
                <a:tc>
                  <a:txBody>
                    <a:bodyPr/>
                    <a:lstStyle/>
                    <a:p>
                      <a:pPr>
                        <a:spcAft>
                          <a:spcPts val="0"/>
                        </a:spcAft>
                      </a:pPr>
                      <a:r>
                        <a:rPr lang="en-GB" sz="1400">
                          <a:effectLst/>
                        </a:rPr>
                        <a:t>Measurement methods and procedures</a:t>
                      </a:r>
                      <a:endParaRPr lang="en-GB" sz="1400">
                        <a:effectLst/>
                        <a:latin typeface="Times New Roman"/>
                        <a:ea typeface="Times New Roman"/>
                      </a:endParaRPr>
                    </a:p>
                  </a:txBody>
                  <a:tcPr>
                    <a:solidFill>
                      <a:schemeClr val="bg1">
                        <a:lumMod val="95000"/>
                      </a:schemeClr>
                    </a:solidFill>
                  </a:tcPr>
                </a:tc>
                <a:tc>
                  <a:txBody>
                    <a:bodyPr/>
                    <a:lstStyle/>
                    <a:p>
                      <a:pPr>
                        <a:spcAft>
                          <a:spcPts val="0"/>
                        </a:spcAft>
                      </a:pPr>
                      <a:r>
                        <a:rPr lang="en-GB" sz="1400">
                          <a:effectLst/>
                        </a:rPr>
                        <a:t> </a:t>
                      </a:r>
                      <a:endParaRPr lang="en-GB" sz="1400">
                        <a:effectLst/>
                        <a:latin typeface="Times New Roman"/>
                        <a:ea typeface="Times New Roman"/>
                      </a:endParaRPr>
                    </a:p>
                  </a:txBody>
                  <a:tcPr marL="68580" marR="68580" marT="12700" marB="12700"/>
                </a:tc>
              </a:tr>
              <a:tr h="0">
                <a:tc>
                  <a:txBody>
                    <a:bodyPr/>
                    <a:lstStyle/>
                    <a:p>
                      <a:pPr>
                        <a:spcAft>
                          <a:spcPts val="0"/>
                        </a:spcAft>
                      </a:pPr>
                      <a:r>
                        <a:rPr lang="en-GB" sz="1400">
                          <a:effectLst/>
                        </a:rPr>
                        <a:t>Monitoring frequency</a:t>
                      </a:r>
                      <a:endParaRPr lang="en-GB" sz="1400">
                        <a:effectLst/>
                        <a:latin typeface="Times New Roman"/>
                        <a:ea typeface="Times New Roman"/>
                      </a:endParaRPr>
                    </a:p>
                  </a:txBody>
                  <a:tcPr>
                    <a:solidFill>
                      <a:schemeClr val="bg1">
                        <a:lumMod val="95000"/>
                      </a:schemeClr>
                    </a:solidFill>
                  </a:tcPr>
                </a:tc>
                <a:tc>
                  <a:txBody>
                    <a:bodyPr/>
                    <a:lstStyle/>
                    <a:p>
                      <a:pPr>
                        <a:spcAft>
                          <a:spcPts val="0"/>
                        </a:spcAft>
                      </a:pPr>
                      <a:r>
                        <a:rPr lang="en-GB" sz="1400">
                          <a:effectLst/>
                        </a:rPr>
                        <a:t> </a:t>
                      </a:r>
                      <a:endParaRPr lang="en-GB" sz="1400">
                        <a:effectLst/>
                        <a:latin typeface="Times New Roman"/>
                        <a:ea typeface="Times New Roman"/>
                      </a:endParaRPr>
                    </a:p>
                  </a:txBody>
                  <a:tcPr marL="68580" marR="68580" marT="12700" marB="12700"/>
                </a:tc>
              </a:tr>
              <a:tr h="0">
                <a:tc>
                  <a:txBody>
                    <a:bodyPr/>
                    <a:lstStyle/>
                    <a:p>
                      <a:pPr>
                        <a:spcAft>
                          <a:spcPts val="0"/>
                        </a:spcAft>
                      </a:pPr>
                      <a:r>
                        <a:rPr lang="en-GB" sz="1400">
                          <a:effectLst/>
                        </a:rPr>
                        <a:t>QA/QC procedures</a:t>
                      </a:r>
                      <a:endParaRPr lang="en-GB" sz="1400">
                        <a:effectLst/>
                        <a:latin typeface="Times New Roman"/>
                        <a:ea typeface="Times New Roman"/>
                      </a:endParaRPr>
                    </a:p>
                  </a:txBody>
                  <a:tcPr>
                    <a:solidFill>
                      <a:schemeClr val="bg1">
                        <a:lumMod val="95000"/>
                      </a:schemeClr>
                    </a:solidFill>
                  </a:tcPr>
                </a:tc>
                <a:tc>
                  <a:txBody>
                    <a:bodyPr/>
                    <a:lstStyle/>
                    <a:p>
                      <a:pPr>
                        <a:spcAft>
                          <a:spcPts val="0"/>
                        </a:spcAft>
                      </a:pPr>
                      <a:r>
                        <a:rPr lang="en-GB" sz="1400">
                          <a:effectLst/>
                        </a:rPr>
                        <a:t> </a:t>
                      </a:r>
                      <a:endParaRPr lang="en-GB" sz="1400">
                        <a:effectLst/>
                        <a:latin typeface="Times New Roman"/>
                        <a:ea typeface="Times New Roman"/>
                      </a:endParaRPr>
                    </a:p>
                  </a:txBody>
                  <a:tcPr marL="68580" marR="68580" marT="12700" marB="12700"/>
                </a:tc>
              </a:tr>
              <a:tr h="0">
                <a:tc>
                  <a:txBody>
                    <a:bodyPr/>
                    <a:lstStyle/>
                    <a:p>
                      <a:pPr>
                        <a:spcAft>
                          <a:spcPts val="0"/>
                        </a:spcAft>
                      </a:pPr>
                      <a:r>
                        <a:rPr lang="en-GB" sz="1400">
                          <a:effectLst/>
                        </a:rPr>
                        <a:t>Purpose of data</a:t>
                      </a:r>
                      <a:endParaRPr lang="en-GB" sz="1400">
                        <a:effectLst/>
                        <a:latin typeface="Times New Roman"/>
                        <a:ea typeface="Times New Roman"/>
                      </a:endParaRPr>
                    </a:p>
                  </a:txBody>
                  <a:tcPr>
                    <a:solidFill>
                      <a:schemeClr val="bg1">
                        <a:lumMod val="95000"/>
                      </a:schemeClr>
                    </a:solidFill>
                  </a:tcPr>
                </a:tc>
                <a:tc>
                  <a:txBody>
                    <a:bodyPr/>
                    <a:lstStyle/>
                    <a:p>
                      <a:pPr>
                        <a:spcAft>
                          <a:spcPts val="0"/>
                        </a:spcAft>
                      </a:pPr>
                      <a:r>
                        <a:rPr lang="en-GB" sz="1400">
                          <a:effectLst/>
                        </a:rPr>
                        <a:t> </a:t>
                      </a:r>
                      <a:endParaRPr lang="en-GB" sz="1400">
                        <a:effectLst/>
                        <a:latin typeface="Times New Roman"/>
                        <a:ea typeface="Times New Roman"/>
                      </a:endParaRPr>
                    </a:p>
                  </a:txBody>
                  <a:tcPr marL="68580" marR="68580" marT="12700" marB="12700"/>
                </a:tc>
              </a:tr>
              <a:tr h="0">
                <a:tc>
                  <a:txBody>
                    <a:bodyPr/>
                    <a:lstStyle/>
                    <a:p>
                      <a:pPr>
                        <a:spcAft>
                          <a:spcPts val="0"/>
                        </a:spcAft>
                      </a:pPr>
                      <a:r>
                        <a:rPr lang="en-GB" sz="1400" dirty="0">
                          <a:effectLst/>
                        </a:rPr>
                        <a:t>Additional comment</a:t>
                      </a:r>
                      <a:endParaRPr lang="en-GB" sz="1400" dirty="0">
                        <a:effectLst/>
                        <a:latin typeface="Times New Roman"/>
                        <a:ea typeface="Times New Roman"/>
                      </a:endParaRPr>
                    </a:p>
                  </a:txBody>
                  <a:tcPr>
                    <a:solidFill>
                      <a:schemeClr val="bg1">
                        <a:lumMod val="95000"/>
                      </a:schemeClr>
                    </a:solidFill>
                  </a:tcPr>
                </a:tc>
                <a:tc>
                  <a:txBody>
                    <a:bodyPr/>
                    <a:lstStyle/>
                    <a:p>
                      <a:pPr>
                        <a:spcAft>
                          <a:spcPts val="0"/>
                        </a:spcAft>
                      </a:pPr>
                      <a:r>
                        <a:rPr lang="en-GB" sz="1400" dirty="0">
                          <a:effectLst/>
                        </a:rPr>
                        <a:t> </a:t>
                      </a:r>
                      <a:endParaRPr lang="en-GB" sz="1400" dirty="0">
                        <a:effectLst/>
                        <a:latin typeface="Times New Roman"/>
                        <a:ea typeface="Times New Roman"/>
                      </a:endParaRPr>
                    </a:p>
                  </a:txBody>
                  <a:tcPr marL="68580" marR="68580" marT="12700" marB="12700"/>
                </a:tc>
              </a:tr>
            </a:tbl>
          </a:graphicData>
        </a:graphic>
      </p:graphicFrame>
    </p:spTree>
    <p:extLst>
      <p:ext uri="{BB962C8B-B14F-4D97-AF65-F5344CB8AC3E}">
        <p14:creationId xmlns:p14="http://schemas.microsoft.com/office/powerpoint/2010/main" val="8958300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GB" dirty="0" smtClean="0"/>
              <a:t>Validation of CDM project activity </a:t>
            </a:r>
            <a:endParaRPr lang="de-DE" dirty="0"/>
          </a:p>
        </p:txBody>
      </p:sp>
      <p:sp>
        <p:nvSpPr>
          <p:cNvPr id="165892" name="Text Box 4"/>
          <p:cNvSpPr txBox="1">
            <a:spLocks noChangeArrowheads="1"/>
          </p:cNvSpPr>
          <p:nvPr/>
        </p:nvSpPr>
        <p:spPr bwMode="auto">
          <a:xfrm>
            <a:off x="635000" y="1265238"/>
            <a:ext cx="7869238" cy="4035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85750" indent="-285750">
              <a:lnSpc>
                <a:spcPct val="150000"/>
              </a:lnSpc>
              <a:buFont typeface="Arial" pitchFamily="34" charset="0"/>
              <a:buChar char="•"/>
            </a:pPr>
            <a:r>
              <a:rPr lang="en-US" dirty="0"/>
              <a:t>Process of independent evaluation of a project activity by </a:t>
            </a:r>
            <a:r>
              <a:rPr lang="en-US" b="1" dirty="0"/>
              <a:t>Designated Operational Entity (DOE)</a:t>
            </a:r>
            <a:r>
              <a:rPr lang="en-US" dirty="0"/>
              <a:t> against the requirements of the </a:t>
            </a:r>
            <a:r>
              <a:rPr lang="en-US" dirty="0" smtClean="0"/>
              <a:t>CDM</a:t>
            </a:r>
          </a:p>
          <a:p>
            <a:pPr marL="285750" indent="-285750">
              <a:lnSpc>
                <a:spcPct val="150000"/>
              </a:lnSpc>
              <a:buFont typeface="Arial" pitchFamily="34" charset="0"/>
              <a:buChar char="•"/>
            </a:pPr>
            <a:r>
              <a:rPr lang="en-US" b="1" dirty="0" smtClean="0"/>
              <a:t>DOE</a:t>
            </a:r>
            <a:r>
              <a:rPr lang="en-US" dirty="0" smtClean="0"/>
              <a:t> is either a domestic legal entity or an international organization </a:t>
            </a:r>
            <a:r>
              <a:rPr lang="en-US" b="1" dirty="0" smtClean="0"/>
              <a:t>accredited and designated by the CDM Executive Board (EB)</a:t>
            </a:r>
          </a:p>
          <a:p>
            <a:pPr marL="285750" indent="-285750">
              <a:lnSpc>
                <a:spcPct val="150000"/>
              </a:lnSpc>
              <a:buFont typeface="Arial" pitchFamily="34" charset="0"/>
              <a:buChar char="•"/>
            </a:pPr>
            <a:r>
              <a:rPr lang="en-US" dirty="0"/>
              <a:t>Currently there are </a:t>
            </a:r>
            <a:r>
              <a:rPr lang="en-US" b="1" dirty="0"/>
              <a:t>42 DOEs</a:t>
            </a:r>
            <a:r>
              <a:rPr lang="en-US" dirty="0"/>
              <a:t> accredited for different </a:t>
            </a:r>
            <a:r>
              <a:rPr lang="en-US" dirty="0" err="1"/>
              <a:t>sectoral</a:t>
            </a:r>
            <a:r>
              <a:rPr lang="en-US" dirty="0"/>
              <a:t> scopes.</a:t>
            </a:r>
          </a:p>
          <a:p>
            <a:pPr marL="285750" indent="-285750">
              <a:buFont typeface="Arial" pitchFamily="34" charset="0"/>
              <a:buChar char="•"/>
            </a:pPr>
            <a:endParaRPr lang="en-GB" dirty="0"/>
          </a:p>
          <a:p>
            <a:pPr>
              <a:lnSpc>
                <a:spcPts val="3200"/>
              </a:lnSpc>
              <a:spcBef>
                <a:spcPct val="0"/>
              </a:spcBef>
            </a:pPr>
            <a:r>
              <a:rPr lang="en-GB" b="1" dirty="0" smtClean="0">
                <a:solidFill>
                  <a:schemeClr val="tx2"/>
                </a:solidFill>
              </a:rPr>
              <a:t>Principles for validation and verification</a:t>
            </a:r>
          </a:p>
          <a:p>
            <a:pPr marL="285750" indent="-285750">
              <a:lnSpc>
                <a:spcPts val="3200"/>
              </a:lnSpc>
              <a:spcBef>
                <a:spcPct val="0"/>
              </a:spcBef>
              <a:buFont typeface="Arial" pitchFamily="34" charset="0"/>
              <a:buChar char="•"/>
            </a:pPr>
            <a:r>
              <a:rPr lang="en-US" dirty="0" smtClean="0"/>
              <a:t>Independence</a:t>
            </a:r>
          </a:p>
          <a:p>
            <a:pPr marL="285750" indent="-285750">
              <a:lnSpc>
                <a:spcPts val="3200"/>
              </a:lnSpc>
              <a:spcBef>
                <a:spcPct val="0"/>
              </a:spcBef>
              <a:buFont typeface="Arial" pitchFamily="34" charset="0"/>
              <a:buChar char="•"/>
            </a:pPr>
            <a:r>
              <a:rPr lang="en-US" dirty="0" smtClean="0"/>
              <a:t>Ethical Conduct</a:t>
            </a:r>
          </a:p>
          <a:p>
            <a:pPr marL="285750" indent="-285750">
              <a:lnSpc>
                <a:spcPts val="3200"/>
              </a:lnSpc>
              <a:spcBef>
                <a:spcPct val="0"/>
              </a:spcBef>
              <a:buFont typeface="Arial" pitchFamily="34" charset="0"/>
              <a:buChar char="•"/>
            </a:pPr>
            <a:r>
              <a:rPr lang="en-US" dirty="0" smtClean="0"/>
              <a:t>Fair Presentation</a:t>
            </a:r>
          </a:p>
          <a:p>
            <a:pPr marL="285750" indent="-285750">
              <a:lnSpc>
                <a:spcPts val="3200"/>
              </a:lnSpc>
              <a:spcBef>
                <a:spcPct val="0"/>
              </a:spcBef>
              <a:buFont typeface="Arial" pitchFamily="34" charset="0"/>
              <a:buChar char="•"/>
            </a:pPr>
            <a:r>
              <a:rPr lang="en-US" dirty="0" smtClean="0"/>
              <a:t>Due </a:t>
            </a:r>
            <a:r>
              <a:rPr lang="en-US" smtClean="0"/>
              <a:t>professional care</a:t>
            </a:r>
            <a:endParaRPr lang="en-US" sz="1400" dirty="0"/>
          </a:p>
          <a:p>
            <a:pPr>
              <a:lnSpc>
                <a:spcPts val="3200"/>
              </a:lnSpc>
              <a:spcBef>
                <a:spcPct val="0"/>
              </a:spcBef>
            </a:pPr>
            <a:endParaRPr lang="en-US" dirty="0" smtClean="0"/>
          </a:p>
        </p:txBody>
      </p:sp>
      <p:pic>
        <p:nvPicPr>
          <p:cNvPr id="4" name="Picture 12" descr="C:\Documents and Settings\kafle\Local Settings\Temporary Internet Files\Content.IE5\DKX8OB4J\MC9002403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52045" y="4077072"/>
            <a:ext cx="2774680"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2742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589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589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589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589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589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Elements of Validation</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36965911"/>
              </p:ext>
            </p:extLst>
          </p:nvPr>
        </p:nvGraphicFramePr>
        <p:xfrm>
          <a:off x="635000" y="980728"/>
          <a:ext cx="7867650"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51734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58762501-A72A-4EE2-BCA9-2ABA6C040598}"/>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2B6A8595-3B0D-42DB-AB0D-710C365298A8}"/>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6934CA92-03F8-4D3A-AA33-945E85EA2822}"/>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0B699D68-E413-4074-930B-B946C98FE444}"/>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CEB09E8F-F0CC-4D97-9A49-7DDE5FED02E7}"/>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graphicEl>
                                              <a:dgm id="{0D1E394A-953D-43FA-8C08-DAC968CB08BC}"/>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graphicEl>
                                              <a:dgm id="{8278AA65-3B20-4F51-91E9-A6D6142C822A}"/>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graphicEl>
                                              <a:dgm id="{5379A676-7554-4475-8689-AC93A0ECA692}"/>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AB1BA999-D675-4584-B745-80E611353F07}"/>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graphicEl>
                                              <a:dgm id="{34D367EC-E3E2-4B09-9E82-3F439F14A72F}"/>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graphicEl>
                                              <a:dgm id="{08057C93-9700-4A3F-91F4-1E899A899016}"/>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graphicEl>
                                              <a:dgm id="{37B0333D-3C56-4F08-B0C0-FD5CB95BFC17}"/>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graphicEl>
                                              <a:dgm id="{7FF9010F-82E5-473B-BE9E-29817C914CC1}"/>
                                            </p:graphic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
                                            <p:graphicEl>
                                              <a:dgm id="{B71DF847-2247-4FC2-B03C-5450E9B253C2}"/>
                                            </p:graphic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graphicEl>
                                              <a:dgm id="{B92EE499-A00C-48E8-8B9C-0E2A5CF6DD36}"/>
                                            </p:graphic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graphicEl>
                                              <a:dgm id="{1D46991D-DE1D-44D8-AA57-69DD9C2F6383}"/>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graphicEl>
                                              <a:dgm id="{45BD88AF-2A72-4791-94C6-677D26A9EF2E}"/>
                                            </p:graphic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
                                            <p:graphicEl>
                                              <a:dgm id="{6A24E8FC-81E6-4F31-8928-691B63F48CAE}"/>
                                            </p:graphic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
                                            <p:graphicEl>
                                              <a:dgm id="{A79F5DC3-CE74-4A0E-A0E2-083BFED96097}"/>
                                            </p:graphic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
                                            <p:graphicEl>
                                              <a:dgm id="{94E9538E-C6E9-46F6-87AE-F98FDA19884A}"/>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Process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93261208"/>
              </p:ext>
            </p:extLst>
          </p:nvPr>
        </p:nvGraphicFramePr>
        <p:xfrm>
          <a:off x="395536" y="980728"/>
          <a:ext cx="288032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3" name="Content Placeholder 2"/>
          <p:cNvSpPr txBox="1">
            <a:spLocks/>
          </p:cNvSpPr>
          <p:nvPr/>
        </p:nvSpPr>
        <p:spPr bwMode="auto">
          <a:xfrm>
            <a:off x="3635896" y="1263649"/>
            <a:ext cx="5161136" cy="432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69875" indent="-269875" algn="l" rtl="0" fontAlgn="base">
              <a:lnSpc>
                <a:spcPts val="2400"/>
              </a:lnSpc>
              <a:spcBef>
                <a:spcPct val="0"/>
              </a:spcBef>
              <a:spcAft>
                <a:spcPct val="0"/>
              </a:spcAft>
              <a:buClr>
                <a:schemeClr val="tx1"/>
              </a:buClr>
              <a:buChar char="•"/>
              <a:defRPr sz="1500">
                <a:solidFill>
                  <a:schemeClr val="tx1"/>
                </a:solidFill>
                <a:latin typeface="+mn-lt"/>
                <a:ea typeface="+mn-ea"/>
                <a:cs typeface="+mn-cs"/>
              </a:defRPr>
            </a:lvl1pPr>
            <a:lvl2pPr marL="628650" indent="-357188" algn="l" rtl="0" fontAlgn="base">
              <a:lnSpc>
                <a:spcPts val="2400"/>
              </a:lnSpc>
              <a:spcBef>
                <a:spcPct val="0"/>
              </a:spcBef>
              <a:spcAft>
                <a:spcPct val="0"/>
              </a:spcAft>
              <a:buClr>
                <a:schemeClr val="tx1"/>
              </a:buClr>
              <a:buAutoNum type="alphaLcParenR"/>
              <a:defRPr sz="1500">
                <a:solidFill>
                  <a:schemeClr val="tx1"/>
                </a:solidFill>
                <a:latin typeface="+mn-lt"/>
                <a:cs typeface="+mn-cs"/>
              </a:defRPr>
            </a:lvl2pPr>
            <a:lvl3pPr marL="900113" indent="-269875" algn="l" rtl="0" fontAlgn="base">
              <a:lnSpc>
                <a:spcPts val="2400"/>
              </a:lnSpc>
              <a:spcBef>
                <a:spcPct val="0"/>
              </a:spcBef>
              <a:spcAft>
                <a:spcPct val="0"/>
              </a:spcAft>
              <a:buClr>
                <a:schemeClr val="tx1"/>
              </a:buClr>
              <a:buChar char="•"/>
              <a:defRPr sz="1500">
                <a:solidFill>
                  <a:schemeClr val="tx1"/>
                </a:solidFill>
                <a:latin typeface="+mn-lt"/>
                <a:cs typeface="+mn-cs"/>
              </a:defRPr>
            </a:lvl3pPr>
            <a:lvl4pPr marL="1169988" indent="-268288" algn="l" rtl="0" fontAlgn="base">
              <a:lnSpc>
                <a:spcPts val="2400"/>
              </a:lnSpc>
              <a:spcBef>
                <a:spcPct val="0"/>
              </a:spcBef>
              <a:spcAft>
                <a:spcPct val="0"/>
              </a:spcAft>
              <a:buClr>
                <a:schemeClr val="tx1"/>
              </a:buClr>
              <a:buChar char="•"/>
              <a:defRPr sz="1500">
                <a:solidFill>
                  <a:schemeClr val="tx1"/>
                </a:solidFill>
                <a:latin typeface="+mn-lt"/>
                <a:cs typeface="+mn-cs"/>
              </a:defRPr>
            </a:lvl4pPr>
            <a:lvl5pPr marL="1438275" indent="-266700" algn="l" rtl="0" fontAlgn="base">
              <a:lnSpc>
                <a:spcPts val="2400"/>
              </a:lnSpc>
              <a:spcBef>
                <a:spcPct val="0"/>
              </a:spcBef>
              <a:spcAft>
                <a:spcPct val="0"/>
              </a:spcAft>
              <a:buClr>
                <a:schemeClr val="tx1"/>
              </a:buClr>
              <a:buChar char="•"/>
              <a:defRPr sz="1500">
                <a:solidFill>
                  <a:schemeClr val="tx1"/>
                </a:solidFill>
                <a:latin typeface="+mn-lt"/>
                <a:cs typeface="+mn-cs"/>
              </a:defRPr>
            </a:lvl5pPr>
            <a:lvl6pPr marL="1895475" indent="-266700" algn="l" rtl="0" fontAlgn="base">
              <a:lnSpc>
                <a:spcPts val="2400"/>
              </a:lnSpc>
              <a:spcBef>
                <a:spcPct val="0"/>
              </a:spcBef>
              <a:spcAft>
                <a:spcPct val="0"/>
              </a:spcAft>
              <a:buClr>
                <a:schemeClr val="tx1"/>
              </a:buClr>
              <a:buChar char="•"/>
              <a:defRPr sz="1500">
                <a:solidFill>
                  <a:schemeClr val="tx1"/>
                </a:solidFill>
                <a:latin typeface="+mn-lt"/>
                <a:cs typeface="+mn-cs"/>
              </a:defRPr>
            </a:lvl6pPr>
            <a:lvl7pPr marL="2352675" indent="-266700" algn="l" rtl="0" fontAlgn="base">
              <a:lnSpc>
                <a:spcPts val="2400"/>
              </a:lnSpc>
              <a:spcBef>
                <a:spcPct val="0"/>
              </a:spcBef>
              <a:spcAft>
                <a:spcPct val="0"/>
              </a:spcAft>
              <a:buClr>
                <a:schemeClr val="tx1"/>
              </a:buClr>
              <a:buChar char="•"/>
              <a:defRPr sz="1500">
                <a:solidFill>
                  <a:schemeClr val="tx1"/>
                </a:solidFill>
                <a:latin typeface="+mn-lt"/>
                <a:cs typeface="+mn-cs"/>
              </a:defRPr>
            </a:lvl7pPr>
            <a:lvl8pPr marL="2809875" indent="-266700" algn="l" rtl="0" fontAlgn="base">
              <a:lnSpc>
                <a:spcPts val="2400"/>
              </a:lnSpc>
              <a:spcBef>
                <a:spcPct val="0"/>
              </a:spcBef>
              <a:spcAft>
                <a:spcPct val="0"/>
              </a:spcAft>
              <a:buClr>
                <a:schemeClr val="tx1"/>
              </a:buClr>
              <a:buChar char="•"/>
              <a:defRPr sz="1500">
                <a:solidFill>
                  <a:schemeClr val="tx1"/>
                </a:solidFill>
                <a:latin typeface="+mn-lt"/>
                <a:cs typeface="+mn-cs"/>
              </a:defRPr>
            </a:lvl8pPr>
            <a:lvl9pPr marL="3267075" indent="-266700" algn="l" rtl="0" fontAlgn="base">
              <a:lnSpc>
                <a:spcPts val="2400"/>
              </a:lnSpc>
              <a:spcBef>
                <a:spcPct val="0"/>
              </a:spcBef>
              <a:spcAft>
                <a:spcPct val="0"/>
              </a:spcAft>
              <a:buClr>
                <a:schemeClr val="tx1"/>
              </a:buClr>
              <a:buChar char="•"/>
              <a:defRPr sz="1500">
                <a:solidFill>
                  <a:schemeClr val="tx1"/>
                </a:solidFill>
                <a:latin typeface="+mn-lt"/>
                <a:cs typeface="+mn-cs"/>
              </a:defRPr>
            </a:lvl9pPr>
          </a:lstStyle>
          <a:p>
            <a:r>
              <a:rPr lang="en-US" dirty="0" smtClean="0"/>
              <a:t>DOE submits the </a:t>
            </a:r>
            <a:r>
              <a:rPr lang="en-US" b="1" dirty="0" smtClean="0"/>
              <a:t>Validation Report </a:t>
            </a:r>
            <a:r>
              <a:rPr lang="en-US" dirty="0" smtClean="0"/>
              <a:t>(with </a:t>
            </a:r>
            <a:r>
              <a:rPr lang="en-US" u="sng" dirty="0" smtClean="0"/>
              <a:t>positive validation opinion</a:t>
            </a:r>
            <a:r>
              <a:rPr lang="en-US" dirty="0" smtClean="0"/>
              <a:t>) and supporting documents through dedicated interface on the UNFCCC CDM website</a:t>
            </a:r>
          </a:p>
          <a:p>
            <a:pPr marL="0" indent="0">
              <a:buNone/>
            </a:pPr>
            <a:endParaRPr lang="en-US" dirty="0" smtClean="0"/>
          </a:p>
          <a:p>
            <a:r>
              <a:rPr lang="en-US" dirty="0" smtClean="0"/>
              <a:t>Secretariat issue unique reference number for the submission and a statement of the registration fee due</a:t>
            </a:r>
          </a:p>
          <a:p>
            <a:endParaRPr lang="en-US" dirty="0" smtClean="0"/>
          </a:p>
          <a:p>
            <a:r>
              <a:rPr lang="en-US" u="sng" dirty="0" smtClean="0"/>
              <a:t>No fee</a:t>
            </a:r>
            <a:r>
              <a:rPr lang="en-US" dirty="0" smtClean="0"/>
              <a:t> for </a:t>
            </a:r>
            <a:r>
              <a:rPr lang="en-US" u="sng" dirty="0" smtClean="0"/>
              <a:t>project activities and </a:t>
            </a:r>
            <a:r>
              <a:rPr lang="en-US" u="sng" dirty="0" err="1" smtClean="0"/>
              <a:t>PoAs</a:t>
            </a:r>
            <a:r>
              <a:rPr lang="en-US" u="sng" dirty="0" smtClean="0"/>
              <a:t> hosted in LDCs</a:t>
            </a:r>
          </a:p>
          <a:p>
            <a:endParaRPr lang="en-US" u="sng" dirty="0" smtClean="0"/>
          </a:p>
          <a:p>
            <a:r>
              <a:rPr lang="en-US" dirty="0" smtClean="0"/>
              <a:t>Upon receipt of payment, the secretariat schedule the commencement of the processing of the request for registration in accordance with secretariat's operation plan</a:t>
            </a:r>
          </a:p>
        </p:txBody>
      </p:sp>
    </p:spTree>
    <p:extLst>
      <p:ext uri="{BB962C8B-B14F-4D97-AF65-F5344CB8AC3E}">
        <p14:creationId xmlns:p14="http://schemas.microsoft.com/office/powerpoint/2010/main" val="338948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5E5F4BF9-5C28-4048-B713-B0F91527BA4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C93D844F-FA87-4597-97E8-B2A523629496}"/>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3F7DDD1C-82B7-4F94-A35A-09CCF81D6A54}"/>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EAF421E5-08A6-4E78-9377-A68FAFA7DE79}"/>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23E20DE6-0E89-4F61-BA93-24BA9FC2BBB4}"/>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F743FB05-0527-49AA-A15E-BE16852EDDC6}"/>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93823874-D9AC-464B-BDA6-7E4F67D16D57}"/>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A340C962-78B8-40F1-8126-55349E37310E}"/>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758F82D9-5B77-4379-8ED8-38E1E70BC825}"/>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987B6EDF-03DB-49F9-AE2F-72E057825448}"/>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00952860-596A-4C59-9652-064E0294705E}"/>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2B08A34C-A609-4665-94C7-FFBFF2B55261}"/>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2DB8027E-194E-45F4-9400-A767B86B1244}"/>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graphicEl>
                                              <a:dgm id="{F22ACD3D-AB0A-4326-9C39-24A4F864EFCB}"/>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graphicEl>
                                              <a:dgm id="{00195B13-3789-4C94-9B3F-927613BBB941}"/>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graphicEl>
                                              <a:dgm id="{C76A1EBC-0E2E-40EF-8EF9-848C15551A57}"/>
                                            </p:graphic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
                                            <p:graphicEl>
                                              <a:dgm id="{6E054AEC-76E3-4F0D-AA9B-0388125CE714}"/>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3">
                                            <p:txEl>
                                              <p:pRg st="0" end="0"/>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3">
                                            <p:txEl>
                                              <p:pRg st="2" end="2"/>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3">
                                            <p:txEl>
                                              <p:pRg st="4" end="4"/>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Registration of CDM project activity</a:t>
            </a:r>
            <a:endParaRPr lang="en-GB" dirty="0"/>
          </a:p>
        </p:txBody>
      </p:sp>
      <p:sp>
        <p:nvSpPr>
          <p:cNvPr id="3" name="Content Placeholder 2"/>
          <p:cNvSpPr>
            <a:spLocks noGrp="1"/>
          </p:cNvSpPr>
          <p:nvPr>
            <p:ph idx="1"/>
          </p:nvPr>
        </p:nvSpPr>
        <p:spPr>
          <a:xfrm>
            <a:off x="635000" y="1263651"/>
            <a:ext cx="7867650" cy="1720750"/>
          </a:xfrm>
        </p:spPr>
        <p:txBody>
          <a:bodyPr/>
          <a:lstStyle/>
          <a:p>
            <a:r>
              <a:rPr lang="en-US" b="1" dirty="0" smtClean="0"/>
              <a:t>Completeness Check (CC): </a:t>
            </a:r>
            <a:r>
              <a:rPr lang="en-US" dirty="0" smtClean="0"/>
              <a:t>Check the completeness and consistency of the documents</a:t>
            </a:r>
          </a:p>
          <a:p>
            <a:endParaRPr lang="en-US" dirty="0" smtClean="0"/>
          </a:p>
          <a:p>
            <a:r>
              <a:rPr lang="en-US" b="1" dirty="0" smtClean="0"/>
              <a:t>Information and Reporting Check (I&amp;RC):</a:t>
            </a:r>
            <a:r>
              <a:rPr lang="en-US" dirty="0" smtClean="0"/>
              <a:t> Check in accordance with the I&amp;RC Checklist  for request for registration published in UNFCCC CDM website.</a:t>
            </a:r>
          </a:p>
          <a:p>
            <a:endParaRPr lang="en-US" dirty="0" smtClean="0"/>
          </a:p>
          <a:p>
            <a:r>
              <a:rPr lang="en-US" b="1" dirty="0" smtClean="0"/>
              <a:t>Summary Note (SN):</a:t>
            </a:r>
            <a:r>
              <a:rPr lang="en-US" dirty="0" smtClean="0"/>
              <a:t> Secretariat prepare and send  the summary note to CDM EB</a:t>
            </a:r>
          </a:p>
        </p:txBody>
      </p:sp>
      <p:grpSp>
        <p:nvGrpSpPr>
          <p:cNvPr id="4" name="Group 3"/>
          <p:cNvGrpSpPr/>
          <p:nvPr/>
        </p:nvGrpSpPr>
        <p:grpSpPr>
          <a:xfrm>
            <a:off x="178593" y="3364691"/>
            <a:ext cx="8640762" cy="2728605"/>
            <a:chOff x="178593" y="2912764"/>
            <a:chExt cx="8640762" cy="2728605"/>
          </a:xfrm>
        </p:grpSpPr>
        <p:pic>
          <p:nvPicPr>
            <p:cNvPr id="25" name="Picture 2" descr="MC900439806[1]"/>
            <p:cNvPicPr>
              <a:picLocks noChangeAspect="1" noChangeArrowheads="1"/>
            </p:cNvPicPr>
            <p:nvPr/>
          </p:nvPicPr>
          <p:blipFill>
            <a:blip r:embed="rId3" cstate="print">
              <a:duotone>
                <a:prstClr val="black"/>
                <a:srgbClr val="00B0F0">
                  <a:tint val="45000"/>
                  <a:satMod val="400000"/>
                </a:srgbClr>
              </a:duotone>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5293518" y="3765796"/>
              <a:ext cx="1152525" cy="9493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descr="MC900439806[1]"/>
            <p:cNvPicPr>
              <a:picLocks noChangeAspect="1" noChangeArrowheads="1"/>
            </p:cNvPicPr>
            <p:nvPr/>
          </p:nvPicPr>
          <p:blipFill>
            <a:blip r:embed="rId5" cstate="print">
              <a:duotone>
                <a:prstClr val="black"/>
                <a:srgbClr val="00B0F0">
                  <a:tint val="45000"/>
                  <a:satMod val="400000"/>
                </a:srgbClr>
              </a:duotone>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5291930" y="3130796"/>
              <a:ext cx="1152525" cy="1087438"/>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4"/>
            <p:cNvSpPr>
              <a:spLocks noChangeArrowheads="1"/>
            </p:cNvSpPr>
            <p:nvPr/>
          </p:nvSpPr>
          <p:spPr bwMode="auto">
            <a:xfrm>
              <a:off x="683418" y="3694359"/>
              <a:ext cx="5040312" cy="515937"/>
            </a:xfrm>
            <a:prstGeom prst="rect">
              <a:avLst/>
            </a:prstGeom>
            <a:solidFill>
              <a:srgbClr val="00B0F0"/>
            </a:solidFill>
            <a:ln w="12700" algn="ctr">
              <a:solidFill>
                <a:srgbClr val="808080"/>
              </a:solidFill>
              <a:miter lim="800000"/>
              <a:headEnd/>
              <a:tailEnd/>
            </a:ln>
            <a:effectLst>
              <a:outerShdw dist="35921" dir="2700000" algn="ctr" rotWithShape="0">
                <a:schemeClr val="bg2"/>
              </a:outerShdw>
            </a:effectLst>
          </p:spPr>
          <p:style>
            <a:lnRef idx="0">
              <a:scrgbClr r="0" g="0" b="0"/>
            </a:lnRef>
            <a:fillRef idx="1001">
              <a:schemeClr val="dk2"/>
            </a:fillRef>
            <a:effectRef idx="0">
              <a:scrgbClr r="0" g="0" b="0"/>
            </a:effectRef>
            <a:fontRef idx="major"/>
          </p:style>
          <p:txBody>
            <a:bodyPr wrap="none" lIns="0" tIns="0" rIns="0" bIns="0" anchor="ctr"/>
            <a:lstStyle/>
            <a:p>
              <a:endParaRPr lang="en-GB"/>
            </a:p>
          </p:txBody>
        </p:sp>
        <p:sp>
          <p:nvSpPr>
            <p:cNvPr id="28" name="Line 5"/>
            <p:cNvSpPr>
              <a:spLocks noChangeShapeType="1"/>
            </p:cNvSpPr>
            <p:nvPr/>
          </p:nvSpPr>
          <p:spPr bwMode="auto">
            <a:xfrm>
              <a:off x="5725318" y="3707059"/>
              <a:ext cx="0" cy="15113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en-GB"/>
            </a:p>
          </p:txBody>
        </p:sp>
        <p:sp>
          <p:nvSpPr>
            <p:cNvPr id="29" name="Text Box 8"/>
            <p:cNvSpPr txBox="1">
              <a:spLocks noChangeArrowheads="1"/>
            </p:cNvSpPr>
            <p:nvPr/>
          </p:nvSpPr>
          <p:spPr bwMode="auto">
            <a:xfrm>
              <a:off x="178593" y="4426196"/>
              <a:ext cx="16573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b="1" dirty="0"/>
                <a:t>Commencement</a:t>
              </a:r>
            </a:p>
          </p:txBody>
        </p:sp>
        <p:sp>
          <p:nvSpPr>
            <p:cNvPr id="30" name="Line 9"/>
            <p:cNvSpPr>
              <a:spLocks noChangeShapeType="1"/>
            </p:cNvSpPr>
            <p:nvPr/>
          </p:nvSpPr>
          <p:spPr bwMode="auto">
            <a:xfrm>
              <a:off x="1762918" y="3708646"/>
              <a:ext cx="0" cy="114935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en-GB"/>
            </a:p>
          </p:txBody>
        </p:sp>
        <p:sp>
          <p:nvSpPr>
            <p:cNvPr id="31" name="Text Box 10"/>
            <p:cNvSpPr txBox="1">
              <a:spLocks noChangeArrowheads="1"/>
            </p:cNvSpPr>
            <p:nvPr/>
          </p:nvSpPr>
          <p:spPr bwMode="auto">
            <a:xfrm>
              <a:off x="1331118" y="4909026"/>
              <a:ext cx="14414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b="1" dirty="0"/>
                <a:t>CC finalized</a:t>
              </a:r>
            </a:p>
          </p:txBody>
        </p:sp>
        <p:sp>
          <p:nvSpPr>
            <p:cNvPr id="32" name="Text Box 11"/>
            <p:cNvSpPr txBox="1">
              <a:spLocks noChangeArrowheads="1"/>
            </p:cNvSpPr>
            <p:nvPr/>
          </p:nvSpPr>
          <p:spPr bwMode="auto">
            <a:xfrm>
              <a:off x="754855" y="3707059"/>
              <a:ext cx="863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sz="1400" b="1" dirty="0"/>
                <a:t>7 days</a:t>
              </a:r>
            </a:p>
          </p:txBody>
        </p:sp>
        <p:sp>
          <p:nvSpPr>
            <p:cNvPr id="33" name="Line 12"/>
            <p:cNvSpPr>
              <a:spLocks noChangeShapeType="1"/>
            </p:cNvSpPr>
            <p:nvPr/>
          </p:nvSpPr>
          <p:spPr bwMode="auto">
            <a:xfrm>
              <a:off x="3490118" y="3707059"/>
              <a:ext cx="0" cy="1511300"/>
            </a:xfrm>
            <a:prstGeom prst="line">
              <a:avLst/>
            </a:prstGeom>
            <a:noFill/>
            <a:ln w="1270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en-GB"/>
            </a:p>
          </p:txBody>
        </p:sp>
        <p:sp>
          <p:nvSpPr>
            <p:cNvPr id="34" name="Text Box 13"/>
            <p:cNvSpPr txBox="1">
              <a:spLocks noChangeArrowheads="1"/>
            </p:cNvSpPr>
            <p:nvPr/>
          </p:nvSpPr>
          <p:spPr bwMode="auto">
            <a:xfrm>
              <a:off x="2874621" y="5278684"/>
              <a:ext cx="180181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b="1" dirty="0" smtClean="0"/>
                <a:t>I&amp;RC </a:t>
              </a:r>
              <a:r>
                <a:rPr lang="en-US" b="1" dirty="0"/>
                <a:t>finalized</a:t>
              </a:r>
            </a:p>
          </p:txBody>
        </p:sp>
        <p:sp>
          <p:nvSpPr>
            <p:cNvPr id="35" name="Text Box 14"/>
            <p:cNvSpPr txBox="1">
              <a:spLocks noChangeArrowheads="1"/>
            </p:cNvSpPr>
            <p:nvPr/>
          </p:nvSpPr>
          <p:spPr bwMode="auto">
            <a:xfrm>
              <a:off x="2050255" y="3707059"/>
              <a:ext cx="863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sz="1400" b="1" dirty="0"/>
                <a:t>23 days</a:t>
              </a:r>
            </a:p>
          </p:txBody>
        </p:sp>
        <p:sp>
          <p:nvSpPr>
            <p:cNvPr id="36" name="Text Box 15"/>
            <p:cNvSpPr txBox="1">
              <a:spLocks noChangeArrowheads="1"/>
            </p:cNvSpPr>
            <p:nvPr/>
          </p:nvSpPr>
          <p:spPr bwMode="auto">
            <a:xfrm>
              <a:off x="6371430" y="2912764"/>
              <a:ext cx="244792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b="1" dirty="0"/>
                <a:t>Automatic </a:t>
              </a:r>
              <a:r>
                <a:rPr lang="en-US" b="1" dirty="0" smtClean="0"/>
                <a:t>Registration</a:t>
              </a:r>
              <a:endParaRPr lang="en-US" b="1" dirty="0"/>
            </a:p>
          </p:txBody>
        </p:sp>
        <p:sp>
          <p:nvSpPr>
            <p:cNvPr id="37" name="Line 16"/>
            <p:cNvSpPr>
              <a:spLocks noChangeShapeType="1"/>
            </p:cNvSpPr>
            <p:nvPr/>
          </p:nvSpPr>
          <p:spPr bwMode="auto">
            <a:xfrm>
              <a:off x="4569618" y="3707059"/>
              <a:ext cx="0" cy="15113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en-GB"/>
            </a:p>
          </p:txBody>
        </p:sp>
        <p:sp>
          <p:nvSpPr>
            <p:cNvPr id="38" name="Text Box 17"/>
            <p:cNvSpPr txBox="1">
              <a:spLocks noChangeArrowheads="1"/>
            </p:cNvSpPr>
            <p:nvPr/>
          </p:nvSpPr>
          <p:spPr bwMode="auto">
            <a:xfrm>
              <a:off x="3777455" y="3707059"/>
              <a:ext cx="863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sz="1400" b="1" dirty="0"/>
                <a:t>14 days</a:t>
              </a:r>
            </a:p>
          </p:txBody>
        </p:sp>
        <p:sp>
          <p:nvSpPr>
            <p:cNvPr id="39" name="Text Box 18"/>
            <p:cNvSpPr txBox="1">
              <a:spLocks noChangeArrowheads="1"/>
            </p:cNvSpPr>
            <p:nvPr/>
          </p:nvSpPr>
          <p:spPr bwMode="auto">
            <a:xfrm>
              <a:off x="3561554" y="4343632"/>
              <a:ext cx="936625"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sz="1300" b="1" dirty="0" smtClean="0"/>
                <a:t>Summary Note </a:t>
              </a:r>
              <a:r>
                <a:rPr lang="en-US" sz="1300" b="1" dirty="0"/>
                <a:t>preparation</a:t>
              </a:r>
            </a:p>
          </p:txBody>
        </p:sp>
        <p:sp>
          <p:nvSpPr>
            <p:cNvPr id="40" name="Text Box 19"/>
            <p:cNvSpPr txBox="1">
              <a:spLocks noChangeArrowheads="1"/>
            </p:cNvSpPr>
            <p:nvPr/>
          </p:nvSpPr>
          <p:spPr bwMode="auto">
            <a:xfrm>
              <a:off x="5003005" y="3707059"/>
              <a:ext cx="863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sz="1400" b="1" dirty="0"/>
                <a:t>14 days</a:t>
              </a:r>
            </a:p>
          </p:txBody>
        </p:sp>
        <p:sp>
          <p:nvSpPr>
            <p:cNvPr id="41" name="Text Box 20"/>
            <p:cNvSpPr txBox="1">
              <a:spLocks noChangeArrowheads="1"/>
            </p:cNvSpPr>
            <p:nvPr/>
          </p:nvSpPr>
          <p:spPr bwMode="auto">
            <a:xfrm>
              <a:off x="4715668" y="4357140"/>
              <a:ext cx="936625" cy="59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sz="1300" b="1" dirty="0"/>
                <a:t>Period to Request for Review</a:t>
              </a:r>
            </a:p>
          </p:txBody>
        </p:sp>
        <p:sp>
          <p:nvSpPr>
            <p:cNvPr id="43" name="Line 22"/>
            <p:cNvSpPr>
              <a:spLocks noChangeShapeType="1"/>
            </p:cNvSpPr>
            <p:nvPr/>
          </p:nvSpPr>
          <p:spPr bwMode="auto">
            <a:xfrm>
              <a:off x="683418" y="3707059"/>
              <a:ext cx="0" cy="719137"/>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en-GB"/>
            </a:p>
          </p:txBody>
        </p:sp>
        <p:sp>
          <p:nvSpPr>
            <p:cNvPr id="44" name="Line 23"/>
            <p:cNvSpPr>
              <a:spLocks noChangeShapeType="1"/>
            </p:cNvSpPr>
            <p:nvPr/>
          </p:nvSpPr>
          <p:spPr bwMode="auto">
            <a:xfrm>
              <a:off x="683418" y="3418134"/>
              <a:ext cx="5256212" cy="0"/>
            </a:xfrm>
            <a:prstGeom prst="line">
              <a:avLst/>
            </a:prstGeom>
            <a:noFill/>
            <a:ln w="12700">
              <a:solidFill>
                <a:schemeClr val="tx1"/>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en-GB"/>
            </a:p>
          </p:txBody>
        </p:sp>
        <p:sp>
          <p:nvSpPr>
            <p:cNvPr id="45" name="Text Box 24"/>
            <p:cNvSpPr txBox="1">
              <a:spLocks noChangeArrowheads="1"/>
            </p:cNvSpPr>
            <p:nvPr/>
          </p:nvSpPr>
          <p:spPr bwMode="auto">
            <a:xfrm>
              <a:off x="3131343" y="3130796"/>
              <a:ext cx="863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sz="1400" b="1" dirty="0"/>
                <a:t>58 days</a:t>
              </a:r>
            </a:p>
          </p:txBody>
        </p:sp>
        <p:sp>
          <p:nvSpPr>
            <p:cNvPr id="47" name="Rectangle 46"/>
            <p:cNvSpPr>
              <a:spLocks noChangeArrowheads="1"/>
            </p:cNvSpPr>
            <p:nvPr/>
          </p:nvSpPr>
          <p:spPr bwMode="auto">
            <a:xfrm>
              <a:off x="6413157" y="4718039"/>
              <a:ext cx="194421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r>
                <a:rPr lang="en-US" b="1" dirty="0"/>
                <a:t>Request for </a:t>
              </a:r>
              <a:r>
                <a:rPr lang="en-US" b="1" dirty="0" smtClean="0"/>
                <a:t>Review </a:t>
              </a:r>
              <a:r>
                <a:rPr lang="en-US" dirty="0" smtClean="0"/>
                <a:t>by a party involved in CDM project or at least 3 EB members</a:t>
              </a:r>
              <a:endParaRPr lang="en-US" dirty="0"/>
            </a:p>
          </p:txBody>
        </p:sp>
      </p:grpSp>
    </p:spTree>
    <p:extLst>
      <p:ext uri="{BB962C8B-B14F-4D97-AF65-F5344CB8AC3E}">
        <p14:creationId xmlns:p14="http://schemas.microsoft.com/office/powerpoint/2010/main" val="4268818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US" sz="4400" dirty="0" smtClean="0"/>
              <a:t>Thank you</a:t>
            </a:r>
            <a:endParaRPr lang="en-GB" sz="4400" dirty="0"/>
          </a:p>
        </p:txBody>
      </p:sp>
      <p:sp>
        <p:nvSpPr>
          <p:cNvPr id="3" name="Content Placeholder 2"/>
          <p:cNvSpPr>
            <a:spLocks noGrp="1"/>
          </p:cNvSpPr>
          <p:nvPr>
            <p:ph type="subTitle" idx="1"/>
          </p:nvPr>
        </p:nvSpPr>
        <p:spPr/>
        <p:txBody>
          <a:bodyPr anchor="ctr"/>
          <a:lstStyle/>
          <a:p>
            <a:pPr marL="0" indent="0" algn="ctr">
              <a:buNone/>
            </a:pPr>
            <a:r>
              <a:rPr lang="en-US" sz="4000" i="0" dirty="0" smtClean="0">
                <a:solidFill>
                  <a:schemeClr val="tx2"/>
                </a:solidFill>
              </a:rPr>
              <a:t>Thank you</a:t>
            </a:r>
            <a:endParaRPr lang="en-GB" sz="4000" i="0" dirty="0">
              <a:solidFill>
                <a:schemeClr val="tx2"/>
              </a:solidFill>
            </a:endParaRPr>
          </a:p>
        </p:txBody>
      </p:sp>
    </p:spTree>
    <p:extLst>
      <p:ext uri="{BB962C8B-B14F-4D97-AF65-F5344CB8AC3E}">
        <p14:creationId xmlns:p14="http://schemas.microsoft.com/office/powerpoint/2010/main" val="2185800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p:txBody>
          <a:bodyPr/>
          <a:lstStyle/>
          <a:p>
            <a:pPr>
              <a:lnSpc>
                <a:spcPct val="200000"/>
              </a:lnSpc>
            </a:pPr>
            <a:r>
              <a:rPr lang="en-US" dirty="0" smtClean="0"/>
              <a:t>CDM Project Cycle</a:t>
            </a:r>
          </a:p>
          <a:p>
            <a:pPr>
              <a:lnSpc>
                <a:spcPct val="200000"/>
              </a:lnSpc>
            </a:pPr>
            <a:r>
              <a:rPr lang="en-US" dirty="0" smtClean="0"/>
              <a:t>Project Design Document (PDD)</a:t>
            </a:r>
          </a:p>
          <a:p>
            <a:pPr>
              <a:lnSpc>
                <a:spcPct val="200000"/>
              </a:lnSpc>
            </a:pPr>
            <a:r>
              <a:rPr lang="en-US" dirty="0" smtClean="0"/>
              <a:t>Baseline</a:t>
            </a:r>
          </a:p>
          <a:p>
            <a:pPr>
              <a:lnSpc>
                <a:spcPct val="200000"/>
              </a:lnSpc>
            </a:pPr>
            <a:r>
              <a:rPr lang="en-US" dirty="0" err="1" smtClean="0"/>
              <a:t>Additionality</a:t>
            </a:r>
            <a:endParaRPr lang="en-US" dirty="0" smtClean="0"/>
          </a:p>
          <a:p>
            <a:pPr>
              <a:lnSpc>
                <a:spcPct val="200000"/>
              </a:lnSpc>
            </a:pPr>
            <a:r>
              <a:rPr lang="en-US" dirty="0" smtClean="0"/>
              <a:t>Monitoring</a:t>
            </a:r>
          </a:p>
          <a:p>
            <a:pPr>
              <a:lnSpc>
                <a:spcPct val="200000"/>
              </a:lnSpc>
            </a:pPr>
            <a:r>
              <a:rPr lang="en-US" dirty="0" smtClean="0"/>
              <a:t>Validation process</a:t>
            </a:r>
          </a:p>
          <a:p>
            <a:pPr>
              <a:lnSpc>
                <a:spcPct val="200000"/>
              </a:lnSpc>
            </a:pPr>
            <a:r>
              <a:rPr lang="en-US" dirty="0" smtClean="0"/>
              <a:t>Registration process</a:t>
            </a:r>
          </a:p>
          <a:p>
            <a:endParaRPr lang="en-GB" dirty="0"/>
          </a:p>
        </p:txBody>
      </p:sp>
      <p:pic>
        <p:nvPicPr>
          <p:cNvPr id="4" name="Picture 5" descr="MP90040050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4960" y="4221088"/>
            <a:ext cx="22383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9839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CDM Project Cycle</a:t>
            </a:r>
            <a:endParaRPr lang="en-GB" dirty="0"/>
          </a:p>
        </p:txBody>
      </p:sp>
      <p:grpSp>
        <p:nvGrpSpPr>
          <p:cNvPr id="4" name="Group 59"/>
          <p:cNvGrpSpPr>
            <a:grpSpLocks noChangeAspect="1"/>
          </p:cNvGrpSpPr>
          <p:nvPr/>
        </p:nvGrpSpPr>
        <p:grpSpPr bwMode="auto">
          <a:xfrm>
            <a:off x="1763713" y="762000"/>
            <a:ext cx="5688330" cy="5189538"/>
            <a:chOff x="1800" y="1980"/>
            <a:chExt cx="8958" cy="9180"/>
          </a:xfrm>
        </p:grpSpPr>
        <p:sp>
          <p:nvSpPr>
            <p:cNvPr id="5" name="AutoShape 60"/>
            <p:cNvSpPr>
              <a:spLocks noChangeAspect="1" noChangeArrowheads="1"/>
            </p:cNvSpPr>
            <p:nvPr/>
          </p:nvSpPr>
          <p:spPr bwMode="auto">
            <a:xfrm>
              <a:off x="1800" y="1980"/>
              <a:ext cx="8820" cy="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cxnSp>
          <p:nvCxnSpPr>
            <p:cNvPr id="6" name="Shape 53"/>
            <p:cNvCxnSpPr/>
            <p:nvPr/>
          </p:nvCxnSpPr>
          <p:spPr>
            <a:xfrm>
              <a:off x="7810" y="3349"/>
              <a:ext cx="5" cy="1056"/>
            </a:xfrm>
            <a:prstGeom prst="curvedConnector3">
              <a:avLst>
                <a:gd name="adj1" fmla="val 21410835"/>
              </a:avLst>
            </a:prstGeom>
            <a:ln w="25400">
              <a:tailEnd type="triangle" w="lg" len="lg"/>
            </a:ln>
          </p:spPr>
          <p:style>
            <a:lnRef idx="1">
              <a:schemeClr val="accent1"/>
            </a:lnRef>
            <a:fillRef idx="0">
              <a:schemeClr val="accent1"/>
            </a:fillRef>
            <a:effectRef idx="0">
              <a:schemeClr val="accent1"/>
            </a:effectRef>
            <a:fontRef idx="minor">
              <a:schemeClr val="tx1"/>
            </a:fontRef>
          </p:style>
        </p:cxnSp>
        <p:sp>
          <p:nvSpPr>
            <p:cNvPr id="7" name="TextBox 58"/>
            <p:cNvSpPr txBox="1">
              <a:spLocks noChangeArrowheads="1"/>
            </p:cNvSpPr>
            <p:nvPr/>
          </p:nvSpPr>
          <p:spPr bwMode="auto">
            <a:xfrm>
              <a:off x="7880" y="3516"/>
              <a:ext cx="2878" cy="7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defRPr>
              </a:lvl1pPr>
              <a:lvl2pPr marL="742950" indent="-285750" eaLnBrk="0" hangingPunct="0">
                <a:defRPr sz="1500">
                  <a:solidFill>
                    <a:schemeClr val="tx1"/>
                  </a:solidFill>
                  <a:latin typeface="Arial" charset="0"/>
                </a:defRPr>
              </a:lvl2pPr>
              <a:lvl3pPr marL="1143000" indent="-228600" eaLnBrk="0" hangingPunct="0">
                <a:defRPr sz="1500">
                  <a:solidFill>
                    <a:schemeClr val="tx1"/>
                  </a:solidFill>
                  <a:latin typeface="Arial" charset="0"/>
                </a:defRPr>
              </a:lvl3pPr>
              <a:lvl4pPr marL="1600200" indent="-228600" eaLnBrk="0" hangingPunct="0">
                <a:defRPr sz="1500">
                  <a:solidFill>
                    <a:schemeClr val="tx1"/>
                  </a:solidFill>
                  <a:latin typeface="Arial" charset="0"/>
                </a:defRPr>
              </a:lvl4pPr>
              <a:lvl5pPr marL="2057400" indent="-228600" eaLnBrk="0" hangingPunct="0">
                <a:defRPr sz="1500">
                  <a:solidFill>
                    <a:schemeClr val="tx1"/>
                  </a:solidFill>
                  <a:latin typeface="Arial" charset="0"/>
                </a:defRPr>
              </a:lvl5pPr>
              <a:lvl6pPr marL="2514600" indent="-228600" eaLnBrk="0" fontAlgn="base" hangingPunct="0">
                <a:spcBef>
                  <a:spcPct val="50000"/>
                </a:spcBef>
                <a:spcAft>
                  <a:spcPct val="0"/>
                </a:spcAft>
                <a:defRPr sz="1500">
                  <a:solidFill>
                    <a:schemeClr val="tx1"/>
                  </a:solidFill>
                  <a:latin typeface="Arial" charset="0"/>
                </a:defRPr>
              </a:lvl6pPr>
              <a:lvl7pPr marL="2971800" indent="-228600" eaLnBrk="0" fontAlgn="base" hangingPunct="0">
                <a:spcBef>
                  <a:spcPct val="50000"/>
                </a:spcBef>
                <a:spcAft>
                  <a:spcPct val="0"/>
                </a:spcAft>
                <a:defRPr sz="1500">
                  <a:solidFill>
                    <a:schemeClr val="tx1"/>
                  </a:solidFill>
                  <a:latin typeface="Arial" charset="0"/>
                </a:defRPr>
              </a:lvl7pPr>
              <a:lvl8pPr marL="3429000" indent="-228600" eaLnBrk="0" fontAlgn="base" hangingPunct="0">
                <a:spcBef>
                  <a:spcPct val="50000"/>
                </a:spcBef>
                <a:spcAft>
                  <a:spcPct val="0"/>
                </a:spcAft>
                <a:defRPr sz="1500">
                  <a:solidFill>
                    <a:schemeClr val="tx1"/>
                  </a:solidFill>
                  <a:latin typeface="Arial" charset="0"/>
                </a:defRPr>
              </a:lvl8pPr>
              <a:lvl9pPr marL="3886200" indent="-228600" eaLnBrk="0" fontAlgn="base" hangingPunct="0">
                <a:spcBef>
                  <a:spcPct val="50000"/>
                </a:spcBef>
                <a:spcAft>
                  <a:spcPct val="0"/>
                </a:spcAft>
                <a:defRPr sz="1500">
                  <a:solidFill>
                    <a:schemeClr val="tx1"/>
                  </a:solidFill>
                  <a:latin typeface="Arial" charset="0"/>
                </a:defRPr>
              </a:lvl9pPr>
            </a:lstStyle>
            <a:p>
              <a:pPr eaLnBrk="1" hangingPunct="1"/>
              <a:r>
                <a:rPr lang="en-US" sz="800" dirty="0" smtClean="0">
                  <a:solidFill>
                    <a:srgbClr val="000000"/>
                  </a:solidFill>
                </a:rPr>
                <a:t>Project Design Document (PDD)  &amp;</a:t>
              </a:r>
              <a:endParaRPr lang="en-US" sz="800" dirty="0">
                <a:solidFill>
                  <a:srgbClr val="000000"/>
                </a:solidFill>
              </a:endParaRPr>
            </a:p>
            <a:p>
              <a:pPr eaLnBrk="1" hangingPunct="1"/>
              <a:r>
                <a:rPr lang="en-US" sz="800" dirty="0" smtClean="0">
                  <a:solidFill>
                    <a:srgbClr val="000000"/>
                  </a:solidFill>
                </a:rPr>
                <a:t>Host Country Approval</a:t>
              </a:r>
              <a:endParaRPr lang="en-US" dirty="0"/>
            </a:p>
          </p:txBody>
        </p:sp>
        <p:cxnSp>
          <p:nvCxnSpPr>
            <p:cNvPr id="8" name="Shape 53"/>
            <p:cNvCxnSpPr/>
            <p:nvPr/>
          </p:nvCxnSpPr>
          <p:spPr>
            <a:xfrm>
              <a:off x="7923" y="5718"/>
              <a:ext cx="5" cy="1056"/>
            </a:xfrm>
            <a:prstGeom prst="curvedConnector3">
              <a:avLst>
                <a:gd name="adj1" fmla="val 19564693"/>
              </a:avLst>
            </a:prstGeom>
            <a:ln w="25400">
              <a:tailEnd type="triangle" w="lg" len="lg"/>
            </a:ln>
          </p:spPr>
          <p:style>
            <a:lnRef idx="1">
              <a:schemeClr val="accent1"/>
            </a:lnRef>
            <a:fillRef idx="0">
              <a:schemeClr val="accent1"/>
            </a:fillRef>
            <a:effectRef idx="0">
              <a:schemeClr val="accent1"/>
            </a:effectRef>
            <a:fontRef idx="minor">
              <a:schemeClr val="tx1"/>
            </a:fontRef>
          </p:style>
        </p:cxnSp>
        <p:sp>
          <p:nvSpPr>
            <p:cNvPr id="9" name="TextBox 58"/>
            <p:cNvSpPr txBox="1">
              <a:spLocks noChangeArrowheads="1"/>
            </p:cNvSpPr>
            <p:nvPr/>
          </p:nvSpPr>
          <p:spPr bwMode="auto">
            <a:xfrm>
              <a:off x="7923" y="5897"/>
              <a:ext cx="1980" cy="6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defRPr>
              </a:lvl1pPr>
              <a:lvl2pPr marL="742950" indent="-285750" eaLnBrk="0" hangingPunct="0">
                <a:defRPr sz="1500">
                  <a:solidFill>
                    <a:schemeClr val="tx1"/>
                  </a:solidFill>
                  <a:latin typeface="Arial" charset="0"/>
                </a:defRPr>
              </a:lvl2pPr>
              <a:lvl3pPr marL="1143000" indent="-228600" eaLnBrk="0" hangingPunct="0">
                <a:defRPr sz="1500">
                  <a:solidFill>
                    <a:schemeClr val="tx1"/>
                  </a:solidFill>
                  <a:latin typeface="Arial" charset="0"/>
                </a:defRPr>
              </a:lvl3pPr>
              <a:lvl4pPr marL="1600200" indent="-228600" eaLnBrk="0" hangingPunct="0">
                <a:defRPr sz="1500">
                  <a:solidFill>
                    <a:schemeClr val="tx1"/>
                  </a:solidFill>
                  <a:latin typeface="Arial" charset="0"/>
                </a:defRPr>
              </a:lvl4pPr>
              <a:lvl5pPr marL="2057400" indent="-228600" eaLnBrk="0" hangingPunct="0">
                <a:defRPr sz="1500">
                  <a:solidFill>
                    <a:schemeClr val="tx1"/>
                  </a:solidFill>
                  <a:latin typeface="Arial" charset="0"/>
                </a:defRPr>
              </a:lvl5pPr>
              <a:lvl6pPr marL="2514600" indent="-228600" eaLnBrk="0" fontAlgn="base" hangingPunct="0">
                <a:spcBef>
                  <a:spcPct val="50000"/>
                </a:spcBef>
                <a:spcAft>
                  <a:spcPct val="0"/>
                </a:spcAft>
                <a:defRPr sz="1500">
                  <a:solidFill>
                    <a:schemeClr val="tx1"/>
                  </a:solidFill>
                  <a:latin typeface="Arial" charset="0"/>
                </a:defRPr>
              </a:lvl6pPr>
              <a:lvl7pPr marL="2971800" indent="-228600" eaLnBrk="0" fontAlgn="base" hangingPunct="0">
                <a:spcBef>
                  <a:spcPct val="50000"/>
                </a:spcBef>
                <a:spcAft>
                  <a:spcPct val="0"/>
                </a:spcAft>
                <a:defRPr sz="1500">
                  <a:solidFill>
                    <a:schemeClr val="tx1"/>
                  </a:solidFill>
                  <a:latin typeface="Arial" charset="0"/>
                </a:defRPr>
              </a:lvl7pPr>
              <a:lvl8pPr marL="3429000" indent="-228600" eaLnBrk="0" fontAlgn="base" hangingPunct="0">
                <a:spcBef>
                  <a:spcPct val="50000"/>
                </a:spcBef>
                <a:spcAft>
                  <a:spcPct val="0"/>
                </a:spcAft>
                <a:defRPr sz="1500">
                  <a:solidFill>
                    <a:schemeClr val="tx1"/>
                  </a:solidFill>
                  <a:latin typeface="Arial" charset="0"/>
                </a:defRPr>
              </a:lvl8pPr>
              <a:lvl9pPr marL="3886200" indent="-228600" eaLnBrk="0" fontAlgn="base" hangingPunct="0">
                <a:spcBef>
                  <a:spcPct val="50000"/>
                </a:spcBef>
                <a:spcAft>
                  <a:spcPct val="0"/>
                </a:spcAft>
                <a:defRPr sz="1500">
                  <a:solidFill>
                    <a:schemeClr val="tx1"/>
                  </a:solidFill>
                  <a:latin typeface="Arial" charset="0"/>
                </a:defRPr>
              </a:lvl9pPr>
            </a:lstStyle>
            <a:p>
              <a:pPr eaLnBrk="1" hangingPunct="1"/>
              <a:r>
                <a:rPr lang="en-US" sz="800" dirty="0" smtClean="0">
                  <a:solidFill>
                    <a:srgbClr val="000000"/>
                  </a:solidFill>
                </a:rPr>
                <a:t>Validation &amp;</a:t>
              </a:r>
              <a:endParaRPr lang="en-US" sz="800" dirty="0">
                <a:solidFill>
                  <a:srgbClr val="000000"/>
                </a:solidFill>
              </a:endParaRPr>
            </a:p>
            <a:p>
              <a:pPr eaLnBrk="1" hangingPunct="1"/>
              <a:r>
                <a:rPr lang="en-US" sz="800" dirty="0">
                  <a:solidFill>
                    <a:srgbClr val="000000"/>
                  </a:solidFill>
                </a:rPr>
                <a:t>Request for </a:t>
              </a:r>
              <a:r>
                <a:rPr lang="en-US" sz="800" dirty="0" smtClean="0">
                  <a:solidFill>
                    <a:srgbClr val="000000"/>
                  </a:solidFill>
                </a:rPr>
                <a:t>registration</a:t>
              </a:r>
              <a:endParaRPr lang="en-US" dirty="0"/>
            </a:p>
          </p:txBody>
        </p:sp>
        <p:sp>
          <p:nvSpPr>
            <p:cNvPr id="10" name="Rectangle 9"/>
            <p:cNvSpPr>
              <a:spLocks noChangeArrowheads="1"/>
            </p:cNvSpPr>
            <p:nvPr/>
          </p:nvSpPr>
          <p:spPr bwMode="auto">
            <a:xfrm>
              <a:off x="1800" y="2835"/>
              <a:ext cx="3240" cy="871"/>
            </a:xfrm>
            <a:prstGeom prst="rect">
              <a:avLst/>
            </a:prstGeom>
            <a:solidFill>
              <a:schemeClr val="tx2"/>
            </a:solidFill>
            <a:ln w="25400" algn="ctr">
              <a:solidFill>
                <a:srgbClr val="385D8A"/>
              </a:solidFill>
              <a:miter lim="800000"/>
              <a:headEnd/>
              <a:tailEnd/>
            </a:ln>
          </p:spPr>
          <p:txBody>
            <a:bodyPr anchor="ctr"/>
            <a:lstStyle/>
            <a:p>
              <a:r>
                <a:rPr lang="en-US" sz="1100">
                  <a:solidFill>
                    <a:srgbClr val="FFFFFF"/>
                  </a:solidFill>
                </a:rPr>
                <a:t>Project design</a:t>
              </a:r>
              <a:endParaRPr lang="en-US"/>
            </a:p>
          </p:txBody>
        </p:sp>
        <p:sp>
          <p:nvSpPr>
            <p:cNvPr id="11" name="Rectangle 12"/>
            <p:cNvSpPr>
              <a:spLocks noChangeArrowheads="1"/>
            </p:cNvSpPr>
            <p:nvPr/>
          </p:nvSpPr>
          <p:spPr bwMode="auto">
            <a:xfrm>
              <a:off x="1800" y="4060"/>
              <a:ext cx="3240" cy="870"/>
            </a:xfrm>
            <a:prstGeom prst="rect">
              <a:avLst/>
            </a:prstGeom>
            <a:solidFill>
              <a:schemeClr val="tx2"/>
            </a:solidFill>
            <a:ln w="25400" algn="ctr">
              <a:solidFill>
                <a:srgbClr val="385D8A"/>
              </a:solidFill>
              <a:miter lim="800000"/>
              <a:headEnd/>
              <a:tailEnd/>
            </a:ln>
          </p:spPr>
          <p:txBody>
            <a:bodyPr anchor="ctr"/>
            <a:lstStyle/>
            <a:p>
              <a:r>
                <a:rPr lang="en-US" sz="1100">
                  <a:solidFill>
                    <a:srgbClr val="FFFFFF"/>
                  </a:solidFill>
                </a:rPr>
                <a:t>National approval</a:t>
              </a:r>
              <a:endParaRPr lang="en-US"/>
            </a:p>
          </p:txBody>
        </p:sp>
        <p:sp>
          <p:nvSpPr>
            <p:cNvPr id="12" name="Rectangle 17"/>
            <p:cNvSpPr>
              <a:spLocks noChangeArrowheads="1"/>
            </p:cNvSpPr>
            <p:nvPr/>
          </p:nvSpPr>
          <p:spPr bwMode="auto">
            <a:xfrm>
              <a:off x="1800" y="5283"/>
              <a:ext cx="3240" cy="870"/>
            </a:xfrm>
            <a:prstGeom prst="rect">
              <a:avLst/>
            </a:prstGeom>
            <a:solidFill>
              <a:schemeClr val="tx2"/>
            </a:solidFill>
            <a:ln w="25400" algn="ctr">
              <a:solidFill>
                <a:srgbClr val="385D8A"/>
              </a:solidFill>
              <a:miter lim="800000"/>
              <a:headEnd/>
              <a:tailEnd/>
            </a:ln>
          </p:spPr>
          <p:txBody>
            <a:bodyPr anchor="ctr"/>
            <a:lstStyle/>
            <a:p>
              <a:r>
                <a:rPr lang="en-US" sz="1100" dirty="0">
                  <a:solidFill>
                    <a:srgbClr val="FFFFFF"/>
                  </a:solidFill>
                </a:rPr>
                <a:t>Validation</a:t>
              </a:r>
              <a:endParaRPr lang="en-US" dirty="0"/>
            </a:p>
          </p:txBody>
        </p:sp>
        <p:sp>
          <p:nvSpPr>
            <p:cNvPr id="13" name="Rectangle 18"/>
            <p:cNvSpPr>
              <a:spLocks noChangeArrowheads="1"/>
            </p:cNvSpPr>
            <p:nvPr/>
          </p:nvSpPr>
          <p:spPr bwMode="auto">
            <a:xfrm>
              <a:off x="1800" y="6508"/>
              <a:ext cx="3240" cy="871"/>
            </a:xfrm>
            <a:prstGeom prst="rect">
              <a:avLst/>
            </a:prstGeom>
            <a:solidFill>
              <a:schemeClr val="tx2"/>
            </a:solidFill>
            <a:ln w="25400" algn="ctr">
              <a:solidFill>
                <a:srgbClr val="385D8A"/>
              </a:solidFill>
              <a:miter lim="800000"/>
              <a:headEnd/>
              <a:tailEnd/>
            </a:ln>
          </p:spPr>
          <p:txBody>
            <a:bodyPr anchor="ctr"/>
            <a:lstStyle/>
            <a:p>
              <a:r>
                <a:rPr lang="en-US" sz="1100">
                  <a:solidFill>
                    <a:srgbClr val="FFFFFF"/>
                  </a:solidFill>
                </a:rPr>
                <a:t>Registration</a:t>
              </a:r>
              <a:endParaRPr lang="en-US"/>
            </a:p>
          </p:txBody>
        </p:sp>
        <p:sp>
          <p:nvSpPr>
            <p:cNvPr id="14" name="Rectangle 19"/>
            <p:cNvSpPr>
              <a:spLocks noChangeArrowheads="1"/>
            </p:cNvSpPr>
            <p:nvPr/>
          </p:nvSpPr>
          <p:spPr bwMode="auto">
            <a:xfrm>
              <a:off x="1800" y="8955"/>
              <a:ext cx="3240" cy="870"/>
            </a:xfrm>
            <a:prstGeom prst="rect">
              <a:avLst/>
            </a:prstGeom>
            <a:solidFill>
              <a:schemeClr val="bg2"/>
            </a:solidFill>
            <a:ln w="25400" algn="ctr">
              <a:solidFill>
                <a:srgbClr val="385D8A"/>
              </a:solidFill>
              <a:miter lim="800000"/>
              <a:headEnd/>
              <a:tailEnd/>
            </a:ln>
          </p:spPr>
          <p:txBody>
            <a:bodyPr anchor="ctr"/>
            <a:lstStyle/>
            <a:p>
              <a:r>
                <a:rPr lang="en-US" sz="1100">
                  <a:solidFill>
                    <a:srgbClr val="FFFFFF"/>
                  </a:solidFill>
                </a:rPr>
                <a:t>Verification / certification</a:t>
              </a:r>
              <a:endParaRPr lang="en-US"/>
            </a:p>
          </p:txBody>
        </p:sp>
        <p:sp>
          <p:nvSpPr>
            <p:cNvPr id="15" name="Rectangle 20"/>
            <p:cNvSpPr>
              <a:spLocks noChangeArrowheads="1"/>
            </p:cNvSpPr>
            <p:nvPr/>
          </p:nvSpPr>
          <p:spPr bwMode="auto">
            <a:xfrm>
              <a:off x="1800" y="10180"/>
              <a:ext cx="3240" cy="870"/>
            </a:xfrm>
            <a:prstGeom prst="rect">
              <a:avLst/>
            </a:prstGeom>
            <a:solidFill>
              <a:schemeClr val="bg2"/>
            </a:solidFill>
            <a:ln w="25400" algn="ctr">
              <a:solidFill>
                <a:srgbClr val="385D8A"/>
              </a:solidFill>
              <a:miter lim="800000"/>
              <a:headEnd/>
              <a:tailEnd/>
            </a:ln>
          </p:spPr>
          <p:txBody>
            <a:bodyPr anchor="ctr"/>
            <a:lstStyle/>
            <a:p>
              <a:r>
                <a:rPr lang="en-US" sz="1100" dirty="0" smtClean="0">
                  <a:solidFill>
                    <a:srgbClr val="FFFFFF"/>
                  </a:solidFill>
                </a:rPr>
                <a:t>Issuance </a:t>
              </a:r>
              <a:r>
                <a:rPr lang="en-US" sz="1100" dirty="0">
                  <a:solidFill>
                    <a:srgbClr val="FFFFFF"/>
                  </a:solidFill>
                </a:rPr>
                <a:t>of Certified Emission Reductions  (CERs)</a:t>
              </a:r>
              <a:endParaRPr lang="en-US" dirty="0"/>
            </a:p>
          </p:txBody>
        </p:sp>
        <p:sp>
          <p:nvSpPr>
            <p:cNvPr id="16" name="Rectangle 21"/>
            <p:cNvSpPr>
              <a:spLocks noChangeArrowheads="1"/>
            </p:cNvSpPr>
            <p:nvPr/>
          </p:nvSpPr>
          <p:spPr bwMode="auto">
            <a:xfrm>
              <a:off x="1800" y="7733"/>
              <a:ext cx="3240" cy="871"/>
            </a:xfrm>
            <a:prstGeom prst="rect">
              <a:avLst/>
            </a:prstGeom>
            <a:solidFill>
              <a:schemeClr val="bg2"/>
            </a:solidFill>
            <a:ln w="25400" algn="ctr">
              <a:solidFill>
                <a:srgbClr val="385D8A"/>
              </a:solidFill>
              <a:miter lim="800000"/>
              <a:headEnd/>
              <a:tailEnd/>
            </a:ln>
          </p:spPr>
          <p:txBody>
            <a:bodyPr anchor="ctr"/>
            <a:lstStyle/>
            <a:p>
              <a:r>
                <a:rPr lang="en-US" sz="1100">
                  <a:solidFill>
                    <a:srgbClr val="FFFFFF"/>
                  </a:solidFill>
                </a:rPr>
                <a:t>Monitoring</a:t>
              </a:r>
              <a:endParaRPr lang="en-US"/>
            </a:p>
          </p:txBody>
        </p:sp>
        <p:sp>
          <p:nvSpPr>
            <p:cNvPr id="17" name="Rectangle 19"/>
            <p:cNvSpPr>
              <a:spLocks noChangeArrowheads="1"/>
            </p:cNvSpPr>
            <p:nvPr/>
          </p:nvSpPr>
          <p:spPr bwMode="auto">
            <a:xfrm>
              <a:off x="4860" y="5356"/>
              <a:ext cx="2863" cy="723"/>
            </a:xfrm>
            <a:prstGeom prst="rect">
              <a:avLst/>
            </a:prstGeom>
            <a:solidFill>
              <a:srgbClr val="99CCFF"/>
            </a:solidFill>
            <a:ln w="25400" algn="ctr">
              <a:solidFill>
                <a:srgbClr val="385D8A"/>
              </a:solidFill>
              <a:miter lim="800000"/>
              <a:headEnd/>
              <a:tailEnd/>
            </a:ln>
          </p:spPr>
          <p:txBody>
            <a:bodyPr anchor="ctr"/>
            <a:lstStyle/>
            <a:p>
              <a:r>
                <a:rPr lang="en-US" sz="1200" dirty="0" smtClean="0">
                  <a:solidFill>
                    <a:srgbClr val="FFFFFF"/>
                  </a:solidFill>
                </a:rPr>
                <a:t>DOE</a:t>
              </a:r>
              <a:endParaRPr lang="en-US" dirty="0"/>
            </a:p>
          </p:txBody>
        </p:sp>
        <p:sp>
          <p:nvSpPr>
            <p:cNvPr id="18" name="Rectangle 20"/>
            <p:cNvSpPr>
              <a:spLocks noChangeArrowheads="1"/>
            </p:cNvSpPr>
            <p:nvPr/>
          </p:nvSpPr>
          <p:spPr bwMode="auto">
            <a:xfrm>
              <a:off x="4860" y="6582"/>
              <a:ext cx="2863" cy="723"/>
            </a:xfrm>
            <a:prstGeom prst="rect">
              <a:avLst/>
            </a:prstGeom>
            <a:solidFill>
              <a:srgbClr val="99CCFF"/>
            </a:solidFill>
            <a:ln w="25400" algn="ctr">
              <a:solidFill>
                <a:srgbClr val="385D8A"/>
              </a:solidFill>
              <a:miter lim="800000"/>
              <a:headEnd/>
              <a:tailEnd/>
            </a:ln>
          </p:spPr>
          <p:txBody>
            <a:bodyPr anchor="ctr"/>
            <a:lstStyle/>
            <a:p>
              <a:r>
                <a:rPr lang="en-US" sz="1200" dirty="0" smtClean="0">
                  <a:solidFill>
                    <a:srgbClr val="FFFFFF"/>
                  </a:solidFill>
                </a:rPr>
                <a:t>CDM EB</a:t>
              </a:r>
              <a:endParaRPr lang="en-US" dirty="0"/>
            </a:p>
          </p:txBody>
        </p:sp>
        <p:sp>
          <p:nvSpPr>
            <p:cNvPr id="19" name="Rectangle 21"/>
            <p:cNvSpPr>
              <a:spLocks noChangeArrowheads="1"/>
            </p:cNvSpPr>
            <p:nvPr/>
          </p:nvSpPr>
          <p:spPr bwMode="auto">
            <a:xfrm>
              <a:off x="4860" y="2910"/>
              <a:ext cx="2863" cy="721"/>
            </a:xfrm>
            <a:prstGeom prst="rect">
              <a:avLst/>
            </a:prstGeom>
            <a:solidFill>
              <a:srgbClr val="99CCFF"/>
            </a:solidFill>
            <a:ln w="25400" algn="ctr">
              <a:solidFill>
                <a:srgbClr val="385D8A"/>
              </a:solidFill>
              <a:miter lim="800000"/>
              <a:headEnd/>
              <a:tailEnd/>
            </a:ln>
          </p:spPr>
          <p:txBody>
            <a:bodyPr anchor="ctr"/>
            <a:lstStyle/>
            <a:p>
              <a:r>
                <a:rPr lang="en-US" sz="1200" dirty="0">
                  <a:solidFill>
                    <a:srgbClr val="FFFFFF"/>
                  </a:solidFill>
                </a:rPr>
                <a:t>Project </a:t>
              </a:r>
              <a:r>
                <a:rPr lang="en-US" sz="1200" dirty="0" smtClean="0">
                  <a:solidFill>
                    <a:srgbClr val="FFFFFF"/>
                  </a:solidFill>
                </a:rPr>
                <a:t>Participant</a:t>
              </a:r>
              <a:endParaRPr lang="en-US" dirty="0"/>
            </a:p>
          </p:txBody>
        </p:sp>
        <p:sp>
          <p:nvSpPr>
            <p:cNvPr id="20" name="AutoShape 78"/>
            <p:cNvSpPr>
              <a:spLocks noChangeArrowheads="1"/>
            </p:cNvSpPr>
            <p:nvPr/>
          </p:nvSpPr>
          <p:spPr bwMode="auto">
            <a:xfrm rot="2663429" flipH="1">
              <a:off x="2717" y="3190"/>
              <a:ext cx="720" cy="665"/>
            </a:xfrm>
            <a:prstGeom prst="rtTriangle">
              <a:avLst/>
            </a:prstGeom>
            <a:solidFill>
              <a:schemeClr val="tx2"/>
            </a:solidFill>
            <a:ln w="25400" cap="sq" algn="ctr">
              <a:solidFill>
                <a:schemeClr val="tx2"/>
              </a:solidFill>
              <a:miter lim="800000"/>
              <a:headEnd/>
              <a:tailEnd type="none" w="lg" len="lg"/>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en-GB"/>
            </a:p>
          </p:txBody>
        </p:sp>
        <p:sp>
          <p:nvSpPr>
            <p:cNvPr id="21" name="AutoShape 79"/>
            <p:cNvSpPr>
              <a:spLocks noChangeArrowheads="1"/>
            </p:cNvSpPr>
            <p:nvPr/>
          </p:nvSpPr>
          <p:spPr bwMode="auto">
            <a:xfrm rot="2663429" flipH="1">
              <a:off x="2765" y="4415"/>
              <a:ext cx="720" cy="665"/>
            </a:xfrm>
            <a:prstGeom prst="rtTriangle">
              <a:avLst/>
            </a:prstGeom>
            <a:solidFill>
              <a:schemeClr val="tx2"/>
            </a:solidFill>
            <a:ln w="25400" cap="sq" algn="ctr">
              <a:solidFill>
                <a:schemeClr val="tx2"/>
              </a:solidFill>
              <a:miter lim="800000"/>
              <a:headEnd/>
              <a:tailEnd type="none" w="lg" len="lg"/>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en-GB"/>
            </a:p>
          </p:txBody>
        </p:sp>
        <p:sp>
          <p:nvSpPr>
            <p:cNvPr id="22" name="AutoShape 80"/>
            <p:cNvSpPr>
              <a:spLocks noChangeArrowheads="1"/>
            </p:cNvSpPr>
            <p:nvPr/>
          </p:nvSpPr>
          <p:spPr bwMode="auto">
            <a:xfrm rot="2663429" flipH="1">
              <a:off x="2720" y="5638"/>
              <a:ext cx="720" cy="665"/>
            </a:xfrm>
            <a:prstGeom prst="rtTriangle">
              <a:avLst/>
            </a:prstGeom>
            <a:solidFill>
              <a:schemeClr val="tx2"/>
            </a:solidFill>
            <a:ln w="25400" cap="sq" algn="ctr">
              <a:solidFill>
                <a:schemeClr val="tx2"/>
              </a:solidFill>
              <a:miter lim="800000"/>
              <a:headEnd/>
              <a:tailEnd type="none" w="lg" len="lg"/>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en-GB"/>
            </a:p>
          </p:txBody>
        </p:sp>
        <p:sp>
          <p:nvSpPr>
            <p:cNvPr id="23" name="AutoShape 81"/>
            <p:cNvSpPr>
              <a:spLocks noChangeArrowheads="1"/>
            </p:cNvSpPr>
            <p:nvPr/>
          </p:nvSpPr>
          <p:spPr bwMode="auto">
            <a:xfrm rot="2663429" flipH="1">
              <a:off x="2675" y="6880"/>
              <a:ext cx="720" cy="665"/>
            </a:xfrm>
            <a:prstGeom prst="rtTriangle">
              <a:avLst/>
            </a:prstGeom>
            <a:solidFill>
              <a:schemeClr val="tx2"/>
            </a:solidFill>
            <a:ln w="25400" cap="sq" algn="ctr">
              <a:solidFill>
                <a:schemeClr val="tx2"/>
              </a:solidFill>
              <a:miter lim="800000"/>
              <a:headEnd/>
              <a:tailEnd type="none" w="lg" len="lg"/>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en-GB"/>
            </a:p>
          </p:txBody>
        </p:sp>
        <p:sp>
          <p:nvSpPr>
            <p:cNvPr id="24" name="AutoShape 82"/>
            <p:cNvSpPr>
              <a:spLocks noChangeArrowheads="1"/>
            </p:cNvSpPr>
            <p:nvPr/>
          </p:nvSpPr>
          <p:spPr bwMode="auto">
            <a:xfrm rot="2663429" flipH="1">
              <a:off x="2707" y="8073"/>
              <a:ext cx="720" cy="665"/>
            </a:xfrm>
            <a:prstGeom prst="rtTriangle">
              <a:avLst/>
            </a:prstGeom>
            <a:solidFill>
              <a:schemeClr val="bg2"/>
            </a:solidFill>
            <a:ln w="25400" cap="sq" algn="ctr">
              <a:solidFill>
                <a:srgbClr val="4A7EBB"/>
              </a:solidFill>
              <a:miter lim="800000"/>
              <a:headEnd/>
              <a:tailEnd type="none" w="lg" len="lg"/>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en-GB"/>
            </a:p>
          </p:txBody>
        </p:sp>
        <p:sp>
          <p:nvSpPr>
            <p:cNvPr id="25" name="AutoShape 83"/>
            <p:cNvSpPr>
              <a:spLocks noChangeArrowheads="1"/>
            </p:cNvSpPr>
            <p:nvPr/>
          </p:nvSpPr>
          <p:spPr bwMode="auto">
            <a:xfrm rot="2663429" flipH="1">
              <a:off x="2750" y="9285"/>
              <a:ext cx="720" cy="665"/>
            </a:xfrm>
            <a:prstGeom prst="rtTriangle">
              <a:avLst/>
            </a:prstGeom>
            <a:solidFill>
              <a:schemeClr val="bg2"/>
            </a:solidFill>
            <a:ln w="25400" cap="sq" algn="ctr">
              <a:solidFill>
                <a:srgbClr val="4A7EBB"/>
              </a:solidFill>
              <a:miter lim="800000"/>
              <a:headEnd/>
              <a:tailEnd type="none" w="lg" len="lg"/>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en-GB"/>
            </a:p>
          </p:txBody>
        </p:sp>
        <p:sp>
          <p:nvSpPr>
            <p:cNvPr id="26" name="Rectangle 9"/>
            <p:cNvSpPr>
              <a:spLocks noChangeArrowheads="1"/>
            </p:cNvSpPr>
            <p:nvPr/>
          </p:nvSpPr>
          <p:spPr bwMode="auto">
            <a:xfrm>
              <a:off x="1800" y="2100"/>
              <a:ext cx="3060" cy="433"/>
            </a:xfrm>
            <a:prstGeom prst="rect">
              <a:avLst/>
            </a:prstGeom>
            <a:noFill/>
            <a:ln w="25400" algn="ctr">
              <a:solidFill>
                <a:srgbClr val="385D8A"/>
              </a:solidFill>
              <a:miter lim="800000"/>
              <a:headEnd/>
              <a:tailEnd/>
            </a:ln>
            <a:extLst>
              <a:ext uri="{909E8E84-426E-40DD-AFC4-6F175D3DCCD1}">
                <a14:hiddenFill xmlns:a14="http://schemas.microsoft.com/office/drawing/2010/main">
                  <a:solidFill>
                    <a:srgbClr val="99CCFF"/>
                  </a:solidFill>
                </a14:hiddenFill>
              </a:ext>
            </a:extLst>
          </p:spPr>
          <p:txBody>
            <a:bodyPr anchor="ctr"/>
            <a:lstStyle/>
            <a:p>
              <a:r>
                <a:rPr lang="en-US" sz="1200">
                  <a:solidFill>
                    <a:srgbClr val="000000"/>
                  </a:solidFill>
                </a:rPr>
                <a:t>Step</a:t>
              </a:r>
              <a:endParaRPr lang="en-US"/>
            </a:p>
          </p:txBody>
        </p:sp>
        <p:sp>
          <p:nvSpPr>
            <p:cNvPr id="27" name="Rectangle 9"/>
            <p:cNvSpPr>
              <a:spLocks noChangeArrowheads="1"/>
            </p:cNvSpPr>
            <p:nvPr/>
          </p:nvSpPr>
          <p:spPr bwMode="auto">
            <a:xfrm>
              <a:off x="5040" y="2100"/>
              <a:ext cx="2880" cy="433"/>
            </a:xfrm>
            <a:prstGeom prst="rect">
              <a:avLst/>
            </a:prstGeom>
            <a:noFill/>
            <a:ln w="25400" algn="ctr">
              <a:solidFill>
                <a:srgbClr val="385D8A"/>
              </a:solidFill>
              <a:miter lim="800000"/>
              <a:headEnd/>
              <a:tailEnd/>
            </a:ln>
            <a:extLst>
              <a:ext uri="{909E8E84-426E-40DD-AFC4-6F175D3DCCD1}">
                <a14:hiddenFill xmlns:a14="http://schemas.microsoft.com/office/drawing/2010/main">
                  <a:solidFill>
                    <a:srgbClr val="99CCFF"/>
                  </a:solidFill>
                </a14:hiddenFill>
              </a:ext>
            </a:extLst>
          </p:spPr>
          <p:txBody>
            <a:bodyPr anchor="ctr"/>
            <a:lstStyle/>
            <a:p>
              <a:r>
                <a:rPr lang="en-US" sz="1200">
                  <a:solidFill>
                    <a:srgbClr val="000000"/>
                  </a:solidFill>
                </a:rPr>
                <a:t>Who’s responsible</a:t>
              </a:r>
              <a:endParaRPr lang="en-US"/>
            </a:p>
          </p:txBody>
        </p:sp>
      </p:grpSp>
      <p:sp>
        <p:nvSpPr>
          <p:cNvPr id="28" name="Rectangle 19"/>
          <p:cNvSpPr>
            <a:spLocks noChangeArrowheads="1"/>
          </p:cNvSpPr>
          <p:nvPr/>
        </p:nvSpPr>
        <p:spPr bwMode="auto">
          <a:xfrm>
            <a:off x="3717608" y="1979392"/>
            <a:ext cx="1818005" cy="408719"/>
          </a:xfrm>
          <a:prstGeom prst="rect">
            <a:avLst/>
          </a:prstGeom>
          <a:solidFill>
            <a:srgbClr val="99CCFF"/>
          </a:solidFill>
          <a:ln w="25400" algn="ctr">
            <a:solidFill>
              <a:srgbClr val="385D8A"/>
            </a:solidFill>
            <a:miter lim="800000"/>
            <a:headEnd/>
            <a:tailEnd/>
          </a:ln>
        </p:spPr>
        <p:txBody>
          <a:bodyPr anchor="ctr"/>
          <a:lstStyle/>
          <a:p>
            <a:r>
              <a:rPr lang="en-US" sz="1200" dirty="0" smtClean="0">
                <a:solidFill>
                  <a:srgbClr val="FFFFFF"/>
                </a:solidFill>
              </a:rPr>
              <a:t>DNA</a:t>
            </a:r>
            <a:endParaRPr lang="en-US" dirty="0"/>
          </a:p>
        </p:txBody>
      </p:sp>
      <p:sp>
        <p:nvSpPr>
          <p:cNvPr id="53" name="TextBox 58"/>
          <p:cNvSpPr txBox="1">
            <a:spLocks noChangeArrowheads="1"/>
          </p:cNvSpPr>
          <p:nvPr/>
        </p:nvSpPr>
        <p:spPr bwMode="auto">
          <a:xfrm>
            <a:off x="5624513" y="2419761"/>
            <a:ext cx="1827530" cy="20096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defRPr>
            </a:lvl1pPr>
            <a:lvl2pPr marL="742950" indent="-285750" eaLnBrk="0" hangingPunct="0">
              <a:defRPr sz="1500">
                <a:solidFill>
                  <a:schemeClr val="tx1"/>
                </a:solidFill>
                <a:latin typeface="Arial" charset="0"/>
              </a:defRPr>
            </a:lvl2pPr>
            <a:lvl3pPr marL="1143000" indent="-228600" eaLnBrk="0" hangingPunct="0">
              <a:defRPr sz="1500">
                <a:solidFill>
                  <a:schemeClr val="tx1"/>
                </a:solidFill>
                <a:latin typeface="Arial" charset="0"/>
              </a:defRPr>
            </a:lvl3pPr>
            <a:lvl4pPr marL="1600200" indent="-228600" eaLnBrk="0" hangingPunct="0">
              <a:defRPr sz="1500">
                <a:solidFill>
                  <a:schemeClr val="tx1"/>
                </a:solidFill>
                <a:latin typeface="Arial" charset="0"/>
              </a:defRPr>
            </a:lvl4pPr>
            <a:lvl5pPr marL="2057400" indent="-228600" eaLnBrk="0" hangingPunct="0">
              <a:defRPr sz="1500">
                <a:solidFill>
                  <a:schemeClr val="tx1"/>
                </a:solidFill>
                <a:latin typeface="Arial" charset="0"/>
              </a:defRPr>
            </a:lvl5pPr>
            <a:lvl6pPr marL="2514600" indent="-228600" eaLnBrk="0" fontAlgn="base" hangingPunct="0">
              <a:spcBef>
                <a:spcPct val="50000"/>
              </a:spcBef>
              <a:spcAft>
                <a:spcPct val="0"/>
              </a:spcAft>
              <a:defRPr sz="1500">
                <a:solidFill>
                  <a:schemeClr val="tx1"/>
                </a:solidFill>
                <a:latin typeface="Arial" charset="0"/>
              </a:defRPr>
            </a:lvl6pPr>
            <a:lvl7pPr marL="2971800" indent="-228600" eaLnBrk="0" fontAlgn="base" hangingPunct="0">
              <a:spcBef>
                <a:spcPct val="50000"/>
              </a:spcBef>
              <a:spcAft>
                <a:spcPct val="0"/>
              </a:spcAft>
              <a:defRPr sz="1500">
                <a:solidFill>
                  <a:schemeClr val="tx1"/>
                </a:solidFill>
                <a:latin typeface="Arial" charset="0"/>
              </a:defRPr>
            </a:lvl7pPr>
            <a:lvl8pPr marL="3429000" indent="-228600" eaLnBrk="0" fontAlgn="base" hangingPunct="0">
              <a:spcBef>
                <a:spcPct val="50000"/>
              </a:spcBef>
              <a:spcAft>
                <a:spcPct val="0"/>
              </a:spcAft>
              <a:defRPr sz="1500">
                <a:solidFill>
                  <a:schemeClr val="tx1"/>
                </a:solidFill>
                <a:latin typeface="Arial" charset="0"/>
              </a:defRPr>
            </a:lvl8pPr>
            <a:lvl9pPr marL="3886200" indent="-228600" eaLnBrk="0" fontAlgn="base" hangingPunct="0">
              <a:spcBef>
                <a:spcPct val="50000"/>
              </a:spcBef>
              <a:spcAft>
                <a:spcPct val="0"/>
              </a:spcAft>
              <a:defRPr sz="1500">
                <a:solidFill>
                  <a:schemeClr val="tx1"/>
                </a:solidFill>
                <a:latin typeface="Arial" charset="0"/>
              </a:defRPr>
            </a:lvl9pPr>
          </a:lstStyle>
          <a:p>
            <a:pPr eaLnBrk="1" hangingPunct="1"/>
            <a:r>
              <a:rPr lang="en-US" sz="800" dirty="0" smtClean="0">
                <a:solidFill>
                  <a:srgbClr val="000000"/>
                </a:solidFill>
              </a:rPr>
              <a:t>Project Design Document (PDD)</a:t>
            </a:r>
            <a:endParaRPr lang="en-US" dirty="0"/>
          </a:p>
        </p:txBody>
      </p:sp>
    </p:spTree>
    <p:extLst>
      <p:ext uri="{BB962C8B-B14F-4D97-AF65-F5344CB8AC3E}">
        <p14:creationId xmlns:p14="http://schemas.microsoft.com/office/powerpoint/2010/main" val="1383962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Design Document (PDD)</a:t>
            </a:r>
            <a:endParaRPr lang="en-GB" dirty="0"/>
          </a:p>
        </p:txBody>
      </p:sp>
      <p:sp>
        <p:nvSpPr>
          <p:cNvPr id="3" name="Content Placeholder 2"/>
          <p:cNvSpPr>
            <a:spLocks noGrp="1"/>
          </p:cNvSpPr>
          <p:nvPr>
            <p:ph idx="1"/>
          </p:nvPr>
        </p:nvSpPr>
        <p:spPr/>
        <p:txBody>
          <a:bodyPr/>
          <a:lstStyle/>
          <a:p>
            <a:pPr marL="0" indent="0">
              <a:buNone/>
            </a:pPr>
            <a:r>
              <a:rPr lang="en-US" b="1" dirty="0">
                <a:solidFill>
                  <a:schemeClr val="tx2"/>
                </a:solidFill>
              </a:rPr>
              <a:t>WHAT?</a:t>
            </a:r>
            <a:endParaRPr lang="en-US" dirty="0"/>
          </a:p>
          <a:p>
            <a:pPr>
              <a:buFont typeface="Arial" pitchFamily="34" charset="0"/>
              <a:buChar char="•"/>
              <a:defRPr/>
            </a:pPr>
            <a:r>
              <a:rPr lang="en-US" dirty="0" smtClean="0"/>
              <a:t>Document </a:t>
            </a:r>
            <a:r>
              <a:rPr lang="en-US" dirty="0"/>
              <a:t>that describes about the project, project participants, baseline, </a:t>
            </a:r>
            <a:r>
              <a:rPr lang="en-US" dirty="0" err="1"/>
              <a:t>additionality</a:t>
            </a:r>
            <a:r>
              <a:rPr lang="en-US" dirty="0"/>
              <a:t> and monitoring plan. </a:t>
            </a:r>
          </a:p>
          <a:p>
            <a:pPr>
              <a:buFont typeface="Arial" pitchFamily="34" charset="0"/>
              <a:buChar char="•"/>
              <a:defRPr/>
            </a:pPr>
            <a:r>
              <a:rPr lang="en-US" dirty="0"/>
              <a:t>Prepared using the standard forms available in the  UNFCCC CDM website.</a:t>
            </a:r>
            <a:endParaRPr lang="en-GB" dirty="0"/>
          </a:p>
          <a:p>
            <a:pPr>
              <a:buFont typeface="Arial" pitchFamily="34" charset="0"/>
              <a:buChar char="•"/>
              <a:defRPr/>
            </a:pPr>
            <a:endParaRPr lang="en-US" dirty="0"/>
          </a:p>
          <a:p>
            <a:pPr marL="0" indent="0">
              <a:buNone/>
            </a:pPr>
            <a:r>
              <a:rPr lang="en-US" b="1" dirty="0" smtClean="0">
                <a:solidFill>
                  <a:schemeClr val="tx2"/>
                </a:solidFill>
              </a:rPr>
              <a:t>WHO?</a:t>
            </a:r>
            <a:endParaRPr lang="en-US" dirty="0"/>
          </a:p>
          <a:p>
            <a:r>
              <a:rPr lang="en-US" b="1" dirty="0" smtClean="0"/>
              <a:t>Project participant</a:t>
            </a:r>
            <a:r>
              <a:rPr lang="en-US" dirty="0" smtClean="0"/>
              <a:t> prepare the PDD</a:t>
            </a:r>
          </a:p>
          <a:p>
            <a:endParaRPr lang="en-US" dirty="0" smtClean="0"/>
          </a:p>
          <a:p>
            <a:pPr marL="0" indent="0">
              <a:buNone/>
              <a:defRPr/>
            </a:pPr>
            <a:r>
              <a:rPr lang="en-US" b="1" dirty="0" smtClean="0">
                <a:solidFill>
                  <a:schemeClr val="tx2"/>
                </a:solidFill>
              </a:rPr>
              <a:t>WHY?</a:t>
            </a:r>
            <a:endParaRPr lang="en-US" dirty="0"/>
          </a:p>
          <a:p>
            <a:pPr>
              <a:buFont typeface="Arial" pitchFamily="34" charset="0"/>
              <a:buChar char="•"/>
              <a:defRPr/>
            </a:pPr>
            <a:r>
              <a:rPr lang="en-US" dirty="0" smtClean="0"/>
              <a:t>PDD is </a:t>
            </a:r>
            <a:r>
              <a:rPr lang="en-US" dirty="0"/>
              <a:t>the key document required for validation, registration and stakeholder consultation</a:t>
            </a:r>
            <a:r>
              <a:rPr lang="en-US" dirty="0" smtClean="0"/>
              <a:t>.</a:t>
            </a:r>
          </a:p>
          <a:p>
            <a:pPr>
              <a:buFont typeface="Arial" pitchFamily="34" charset="0"/>
              <a:buChar char="•"/>
              <a:defRPr/>
            </a:pPr>
            <a:r>
              <a:rPr lang="en-US" dirty="0" smtClean="0"/>
              <a:t>DNAs </a:t>
            </a:r>
            <a:r>
              <a:rPr lang="en-US" dirty="0"/>
              <a:t>may also review PDD when issuing letter of approval</a:t>
            </a:r>
            <a:r>
              <a:rPr lang="en-US" dirty="0" smtClean="0"/>
              <a:t>.</a:t>
            </a:r>
          </a:p>
          <a:p>
            <a:pPr>
              <a:buFont typeface="Arial" pitchFamily="34" charset="0"/>
              <a:buChar char="•"/>
              <a:defRPr/>
            </a:pPr>
            <a:endParaRPr lang="en-US" dirty="0"/>
          </a:p>
          <a:p>
            <a:pPr marL="269875" lvl="1" indent="-269875">
              <a:buChar char="•"/>
            </a:pPr>
            <a:endParaRPr lang="en-GB" dirty="0">
              <a:ea typeface="+mn-ea"/>
            </a:endParaRPr>
          </a:p>
          <a:p>
            <a:pPr marL="269875" lvl="1" indent="-269875">
              <a:buChar char="•"/>
            </a:pPr>
            <a:endParaRPr lang="en-GB" dirty="0">
              <a:ea typeface="+mn-ea"/>
            </a:endParaRPr>
          </a:p>
        </p:txBody>
      </p:sp>
      <p:pic>
        <p:nvPicPr>
          <p:cNvPr id="4" name="Picture 17" descr="MC900012878[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4653136"/>
            <a:ext cx="2016125"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372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Project Design Document (PDD)</a:t>
            </a:r>
            <a:endParaRPr lang="en-GB" dirty="0"/>
          </a:p>
        </p:txBody>
      </p:sp>
      <p:sp>
        <p:nvSpPr>
          <p:cNvPr id="3" name="Content Placeholder 2"/>
          <p:cNvSpPr>
            <a:spLocks noGrp="1"/>
          </p:cNvSpPr>
          <p:nvPr>
            <p:ph idx="1"/>
          </p:nvPr>
        </p:nvSpPr>
        <p:spPr/>
        <p:txBody>
          <a:bodyPr/>
          <a:lstStyle/>
          <a:p>
            <a:pPr>
              <a:lnSpc>
                <a:spcPct val="200000"/>
              </a:lnSpc>
            </a:pPr>
            <a:r>
              <a:rPr lang="en-US" dirty="0" smtClean="0"/>
              <a:t>Section A: Description of project activity</a:t>
            </a:r>
          </a:p>
          <a:p>
            <a:pPr>
              <a:lnSpc>
                <a:spcPct val="200000"/>
              </a:lnSpc>
            </a:pPr>
            <a:r>
              <a:rPr lang="en-GB" dirty="0" smtClean="0"/>
              <a:t>Section B: Application </a:t>
            </a:r>
            <a:r>
              <a:rPr lang="en-GB" dirty="0"/>
              <a:t>of selected approved baseline and monitoring methodology </a:t>
            </a:r>
            <a:endParaRPr lang="en-GB" dirty="0" smtClean="0"/>
          </a:p>
          <a:p>
            <a:pPr>
              <a:lnSpc>
                <a:spcPct val="200000"/>
              </a:lnSpc>
            </a:pPr>
            <a:r>
              <a:rPr lang="en-US" dirty="0" smtClean="0"/>
              <a:t>Section C: Duration and crediting period</a:t>
            </a:r>
          </a:p>
          <a:p>
            <a:pPr>
              <a:lnSpc>
                <a:spcPct val="200000"/>
              </a:lnSpc>
            </a:pPr>
            <a:r>
              <a:rPr lang="en-US" dirty="0" smtClean="0"/>
              <a:t>Section D: Environmental impacts</a:t>
            </a:r>
          </a:p>
          <a:p>
            <a:pPr>
              <a:lnSpc>
                <a:spcPct val="200000"/>
              </a:lnSpc>
            </a:pPr>
            <a:r>
              <a:rPr lang="en-US" dirty="0" smtClean="0"/>
              <a:t>Section E: Local stakeholder consultations</a:t>
            </a:r>
          </a:p>
          <a:p>
            <a:pPr>
              <a:lnSpc>
                <a:spcPct val="200000"/>
              </a:lnSpc>
            </a:pPr>
            <a:r>
              <a:rPr lang="en-US" dirty="0" smtClean="0"/>
              <a:t>Section F: Approval and authorization</a:t>
            </a:r>
          </a:p>
          <a:p>
            <a:pPr marL="0" indent="0">
              <a:buNone/>
            </a:pPr>
            <a:endParaRPr lang="en-US" dirty="0" smtClean="0"/>
          </a:p>
          <a:p>
            <a:pPr marL="0" indent="0">
              <a:buNone/>
            </a:pPr>
            <a:r>
              <a:rPr lang="en-US" dirty="0" smtClean="0"/>
              <a:t>Appendices</a:t>
            </a:r>
          </a:p>
          <a:p>
            <a:r>
              <a:rPr lang="en-US" dirty="0" smtClean="0"/>
              <a:t>Contact information of project participants, information on public funding, further details on emission reduction calculations and monitoring</a:t>
            </a:r>
          </a:p>
          <a:p>
            <a:pPr marL="0" indent="0">
              <a:buNone/>
            </a:pPr>
            <a:endParaRPr lang="en-GB" dirty="0"/>
          </a:p>
          <a:p>
            <a:endParaRPr lang="en-GB" dirty="0"/>
          </a:p>
        </p:txBody>
      </p:sp>
    </p:spTree>
    <p:extLst>
      <p:ext uri="{BB962C8B-B14F-4D97-AF65-F5344CB8AC3E}">
        <p14:creationId xmlns:p14="http://schemas.microsoft.com/office/powerpoint/2010/main" val="43291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elements in PDD</a:t>
            </a:r>
            <a:endParaRPr lang="en-GB" dirty="0"/>
          </a:p>
        </p:txBody>
      </p:sp>
      <p:grpSp>
        <p:nvGrpSpPr>
          <p:cNvPr id="10" name="Group 9"/>
          <p:cNvGrpSpPr/>
          <p:nvPr/>
        </p:nvGrpSpPr>
        <p:grpSpPr>
          <a:xfrm>
            <a:off x="1979712" y="981199"/>
            <a:ext cx="4985929" cy="4927898"/>
            <a:chOff x="2051497" y="981199"/>
            <a:chExt cx="4985929" cy="4927898"/>
          </a:xfrm>
        </p:grpSpPr>
        <p:sp>
          <p:nvSpPr>
            <p:cNvPr id="5" name="AutoShape 3"/>
            <p:cNvSpPr>
              <a:spLocks noChangeArrowheads="1"/>
            </p:cNvSpPr>
            <p:nvPr/>
          </p:nvSpPr>
          <p:spPr bwMode="auto">
            <a:xfrm>
              <a:off x="2051497" y="5085184"/>
              <a:ext cx="4985929" cy="823913"/>
            </a:xfrm>
            <a:prstGeom prst="cube">
              <a:avLst>
                <a:gd name="adj" fmla="val 25000"/>
              </a:avLst>
            </a:prstGeom>
            <a:ln w="9525">
              <a:solidFill>
                <a:schemeClr val="tx1"/>
              </a:solidFill>
              <a:miter lim="800000"/>
              <a:headEnd/>
              <a:tailEnd/>
            </a:ln>
          </p:spPr>
          <p:style>
            <a:lnRef idx="0">
              <a:scrgbClr r="0" g="0" b="0"/>
            </a:lnRef>
            <a:fillRef idx="1003">
              <a:schemeClr val="dk2"/>
            </a:fillRef>
            <a:effectRef idx="0">
              <a:scrgbClr r="0" g="0" b="0"/>
            </a:effectRef>
            <a:fontRef idx="major"/>
          </p:style>
          <p:txBody>
            <a:bodyPr wrap="none" anchor="ctr"/>
            <a:lstStyle/>
            <a:p>
              <a:pPr algn="ctr">
                <a:spcBef>
                  <a:spcPct val="0"/>
                </a:spcBef>
              </a:pPr>
              <a:r>
                <a:rPr lang="en-US" sz="1400" b="1" dirty="0">
                  <a:solidFill>
                    <a:srgbClr val="FFFFFF"/>
                  </a:solidFill>
                </a:rPr>
                <a:t>Stakeholders </a:t>
              </a:r>
              <a:r>
                <a:rPr lang="en-US" sz="1400" b="1" dirty="0" smtClean="0">
                  <a:solidFill>
                    <a:srgbClr val="FFFFFF"/>
                  </a:solidFill>
                </a:rPr>
                <a:t>and </a:t>
              </a:r>
              <a:r>
                <a:rPr lang="en-US" sz="1400" b="1" dirty="0">
                  <a:solidFill>
                    <a:srgbClr val="FFFFFF"/>
                  </a:solidFill>
                </a:rPr>
                <a:t>Environmental Impact</a:t>
              </a:r>
              <a:endParaRPr lang="en-AU" sz="1400" b="1" dirty="0">
                <a:solidFill>
                  <a:srgbClr val="FFFFFF"/>
                </a:solidFill>
              </a:endParaRPr>
            </a:p>
          </p:txBody>
        </p:sp>
        <p:sp>
          <p:nvSpPr>
            <p:cNvPr id="6" name="AutoShape 4"/>
            <p:cNvSpPr>
              <a:spLocks noChangeArrowheads="1"/>
            </p:cNvSpPr>
            <p:nvPr/>
          </p:nvSpPr>
          <p:spPr bwMode="auto">
            <a:xfrm>
              <a:off x="2207191" y="981199"/>
              <a:ext cx="4597057" cy="1079649"/>
            </a:xfrm>
            <a:prstGeom prst="triangle">
              <a:avLst>
                <a:gd name="adj" fmla="val 50000"/>
              </a:avLst>
            </a:prstGeom>
            <a:ln w="9525">
              <a:solidFill>
                <a:schemeClr val="tx1"/>
              </a:solidFill>
              <a:miter lim="800000"/>
              <a:headEnd/>
              <a:tailEnd/>
            </a:ln>
          </p:spPr>
          <p:style>
            <a:lnRef idx="0">
              <a:scrgbClr r="0" g="0" b="0"/>
            </a:lnRef>
            <a:fillRef idx="1003">
              <a:schemeClr val="dk2"/>
            </a:fillRef>
            <a:effectRef idx="0">
              <a:scrgbClr r="0" g="0" b="0"/>
            </a:effectRef>
            <a:fontRef idx="major"/>
          </p:style>
          <p:txBody>
            <a:bodyPr wrap="none" anchor="ctr"/>
            <a:lstStyle/>
            <a:p>
              <a:pPr algn="ctr">
                <a:spcBef>
                  <a:spcPct val="0"/>
                </a:spcBef>
              </a:pPr>
              <a:r>
                <a:rPr lang="en-US" sz="2000" b="1" dirty="0" smtClean="0">
                  <a:solidFill>
                    <a:srgbClr val="FFFFFF"/>
                  </a:solidFill>
                  <a:latin typeface="+mn-lt"/>
                  <a:cs typeface="Times New Roman" pitchFamily="18" charset="0"/>
                </a:rPr>
                <a:t>PDD</a:t>
              </a:r>
              <a:endParaRPr lang="en-AU" sz="2000" b="1" dirty="0">
                <a:solidFill>
                  <a:srgbClr val="FFFFFF"/>
                </a:solidFill>
                <a:latin typeface="+mn-lt"/>
                <a:cs typeface="Times New Roman" pitchFamily="18" charset="0"/>
              </a:endParaRPr>
            </a:p>
          </p:txBody>
        </p:sp>
        <p:sp>
          <p:nvSpPr>
            <p:cNvPr id="7" name="AutoShape 5"/>
            <p:cNvSpPr>
              <a:spLocks noChangeArrowheads="1"/>
            </p:cNvSpPr>
            <p:nvPr/>
          </p:nvSpPr>
          <p:spPr bwMode="auto">
            <a:xfrm rot="10800000">
              <a:off x="4254624" y="2420888"/>
              <a:ext cx="533400" cy="2437558"/>
            </a:xfrm>
            <a:prstGeom prst="roundRect">
              <a:avLst>
                <a:gd name="adj" fmla="val 16667"/>
              </a:avLst>
            </a:prstGeom>
            <a:ln w="9525">
              <a:solidFill>
                <a:schemeClr val="tx1"/>
              </a:solidFill>
              <a:round/>
              <a:headEnd/>
              <a:tailEnd/>
            </a:ln>
          </p:spPr>
          <p:style>
            <a:lnRef idx="0">
              <a:scrgbClr r="0" g="0" b="0"/>
            </a:lnRef>
            <a:fillRef idx="1003">
              <a:schemeClr val="dk2"/>
            </a:fillRef>
            <a:effectRef idx="0">
              <a:scrgbClr r="0" g="0" b="0"/>
            </a:effectRef>
            <a:fontRef idx="major"/>
          </p:style>
          <p:txBody>
            <a:bodyPr vert="eaVert" wrap="none" anchor="ctr"/>
            <a:lstStyle/>
            <a:p>
              <a:pPr algn="ctr">
                <a:spcBef>
                  <a:spcPct val="0"/>
                </a:spcBef>
              </a:pPr>
              <a:r>
                <a:rPr lang="en-US" sz="1400" b="1" dirty="0" err="1" smtClean="0">
                  <a:solidFill>
                    <a:srgbClr val="FFFFFF"/>
                  </a:solidFill>
                  <a:latin typeface="+mn-lt"/>
                  <a:cs typeface="Times New Roman" pitchFamily="18" charset="0"/>
                </a:rPr>
                <a:t>Additionality</a:t>
              </a:r>
              <a:endParaRPr lang="en-AU" sz="1400" b="1" dirty="0">
                <a:solidFill>
                  <a:srgbClr val="FFFFFF"/>
                </a:solidFill>
                <a:latin typeface="+mn-lt"/>
                <a:cs typeface="Times New Roman" pitchFamily="18" charset="0"/>
              </a:endParaRPr>
            </a:p>
          </p:txBody>
        </p:sp>
        <p:sp>
          <p:nvSpPr>
            <p:cNvPr id="8" name="AutoShape 6"/>
            <p:cNvSpPr>
              <a:spLocks noChangeArrowheads="1"/>
            </p:cNvSpPr>
            <p:nvPr/>
          </p:nvSpPr>
          <p:spPr bwMode="auto">
            <a:xfrm rot="10800000">
              <a:off x="2454424" y="2420888"/>
              <a:ext cx="533400" cy="2437558"/>
            </a:xfrm>
            <a:prstGeom prst="roundRect">
              <a:avLst>
                <a:gd name="adj" fmla="val 16667"/>
              </a:avLst>
            </a:prstGeom>
            <a:ln w="9525">
              <a:solidFill>
                <a:schemeClr val="tx1"/>
              </a:solidFill>
              <a:round/>
              <a:headEnd/>
              <a:tailEnd/>
            </a:ln>
          </p:spPr>
          <p:style>
            <a:lnRef idx="0">
              <a:scrgbClr r="0" g="0" b="0"/>
            </a:lnRef>
            <a:fillRef idx="1003">
              <a:schemeClr val="dk2"/>
            </a:fillRef>
            <a:effectRef idx="0">
              <a:scrgbClr r="0" g="0" b="0"/>
            </a:effectRef>
            <a:fontRef idx="major"/>
          </p:style>
          <p:txBody>
            <a:bodyPr vert="eaVert" wrap="none" anchor="ctr"/>
            <a:lstStyle/>
            <a:p>
              <a:pPr algn="ctr">
                <a:spcBef>
                  <a:spcPct val="0"/>
                </a:spcBef>
              </a:pPr>
              <a:r>
                <a:rPr lang="en-US" sz="1400" b="1" dirty="0" smtClean="0">
                  <a:solidFill>
                    <a:srgbClr val="FFFFFF"/>
                  </a:solidFill>
                  <a:latin typeface="+mn-lt"/>
                  <a:cs typeface="Times New Roman" pitchFamily="18" charset="0"/>
                </a:rPr>
                <a:t>Baseline</a:t>
              </a:r>
              <a:endParaRPr lang="en-AU" sz="1400" b="1" dirty="0">
                <a:solidFill>
                  <a:srgbClr val="FFFFFF"/>
                </a:solidFill>
                <a:latin typeface="+mn-lt"/>
                <a:cs typeface="Times New Roman" pitchFamily="18" charset="0"/>
              </a:endParaRPr>
            </a:p>
          </p:txBody>
        </p:sp>
        <p:sp>
          <p:nvSpPr>
            <p:cNvPr id="9" name="AutoShape 7"/>
            <p:cNvSpPr>
              <a:spLocks noChangeArrowheads="1"/>
            </p:cNvSpPr>
            <p:nvPr/>
          </p:nvSpPr>
          <p:spPr bwMode="auto">
            <a:xfrm rot="10800000">
              <a:off x="6011863" y="2420888"/>
              <a:ext cx="533400" cy="2437558"/>
            </a:xfrm>
            <a:prstGeom prst="roundRect">
              <a:avLst>
                <a:gd name="adj" fmla="val 16667"/>
              </a:avLst>
            </a:prstGeom>
            <a:ln w="9525">
              <a:solidFill>
                <a:schemeClr val="tx1"/>
              </a:solidFill>
              <a:round/>
              <a:headEnd/>
              <a:tailEnd/>
            </a:ln>
          </p:spPr>
          <p:style>
            <a:lnRef idx="0">
              <a:scrgbClr r="0" g="0" b="0"/>
            </a:lnRef>
            <a:fillRef idx="1003">
              <a:schemeClr val="dk2"/>
            </a:fillRef>
            <a:effectRef idx="0">
              <a:scrgbClr r="0" g="0" b="0"/>
            </a:effectRef>
            <a:fontRef idx="major"/>
          </p:style>
          <p:txBody>
            <a:bodyPr vert="eaVert" wrap="none" anchor="ctr"/>
            <a:lstStyle/>
            <a:p>
              <a:pPr algn="ctr">
                <a:spcBef>
                  <a:spcPct val="0"/>
                </a:spcBef>
              </a:pPr>
              <a:r>
                <a:rPr lang="en-US" sz="1400" b="1" dirty="0">
                  <a:solidFill>
                    <a:srgbClr val="FFFFFF"/>
                  </a:solidFill>
                  <a:latin typeface="+mn-lt"/>
                  <a:cs typeface="Times New Roman" pitchFamily="18" charset="0"/>
                </a:rPr>
                <a:t>Monitoring</a:t>
              </a:r>
              <a:endParaRPr lang="en-AU" sz="1400" b="1" dirty="0">
                <a:solidFill>
                  <a:srgbClr val="FFFFFF"/>
                </a:solidFill>
                <a:latin typeface="+mn-lt"/>
                <a:cs typeface="Times New Roman" pitchFamily="18" charset="0"/>
              </a:endParaRPr>
            </a:p>
          </p:txBody>
        </p:sp>
      </p:grpSp>
    </p:spTree>
    <p:extLst>
      <p:ext uri="{BB962C8B-B14F-4D97-AF65-F5344CB8AC3E}">
        <p14:creationId xmlns:p14="http://schemas.microsoft.com/office/powerpoint/2010/main" val="11115312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a:t>
            </a:r>
            <a:endParaRPr lang="en-GB" dirty="0"/>
          </a:p>
        </p:txBody>
      </p:sp>
      <p:sp>
        <p:nvSpPr>
          <p:cNvPr id="3" name="Content Placeholder 2"/>
          <p:cNvSpPr>
            <a:spLocks noGrp="1"/>
          </p:cNvSpPr>
          <p:nvPr>
            <p:ph idx="1"/>
          </p:nvPr>
        </p:nvSpPr>
        <p:spPr>
          <a:xfrm>
            <a:off x="635000" y="1263650"/>
            <a:ext cx="5305152" cy="4327525"/>
          </a:xfrm>
        </p:spPr>
        <p:txBody>
          <a:bodyPr/>
          <a:lstStyle/>
          <a:p>
            <a:r>
              <a:rPr lang="en-US" dirty="0" smtClean="0"/>
              <a:t>Scenario that reasonably represents GHG emissions that would have occurred in the absence of the proposed project activity</a:t>
            </a:r>
          </a:p>
          <a:p>
            <a:pPr marL="0" indent="0">
              <a:buNone/>
            </a:pPr>
            <a:endParaRPr lang="en-US" dirty="0" smtClean="0"/>
          </a:p>
          <a:p>
            <a:r>
              <a:rPr lang="en-US" dirty="0" smtClean="0"/>
              <a:t>Difference between the </a:t>
            </a:r>
            <a:r>
              <a:rPr lang="en-US" b="1" dirty="0" smtClean="0"/>
              <a:t>baseline emissions</a:t>
            </a:r>
            <a:r>
              <a:rPr lang="en-US" dirty="0" smtClean="0"/>
              <a:t> and </a:t>
            </a:r>
            <a:r>
              <a:rPr lang="en-US" b="1" dirty="0" smtClean="0"/>
              <a:t>project emissions</a:t>
            </a:r>
            <a:r>
              <a:rPr lang="en-US" dirty="0" smtClean="0"/>
              <a:t> (after implementation of CDM project) is the </a:t>
            </a:r>
            <a:r>
              <a:rPr lang="en-US" b="1" dirty="0" smtClean="0"/>
              <a:t>emission reduction</a:t>
            </a:r>
            <a:r>
              <a:rPr lang="en-US" dirty="0" smtClean="0"/>
              <a:t> achieved by the project.</a:t>
            </a:r>
          </a:p>
          <a:p>
            <a:endParaRPr lang="en-US" dirty="0" smtClean="0"/>
          </a:p>
          <a:p>
            <a:r>
              <a:rPr lang="en-US" dirty="0" smtClean="0"/>
              <a:t>Baseline is established on a project specific basis using the approved  methodology.</a:t>
            </a:r>
            <a:endParaRPr lang="en-GB" dirty="0"/>
          </a:p>
        </p:txBody>
      </p:sp>
      <p:grpSp>
        <p:nvGrpSpPr>
          <p:cNvPr id="5" name="Group 4"/>
          <p:cNvGrpSpPr/>
          <p:nvPr/>
        </p:nvGrpSpPr>
        <p:grpSpPr>
          <a:xfrm>
            <a:off x="5940152" y="1340768"/>
            <a:ext cx="2952328" cy="3032541"/>
            <a:chOff x="5940152" y="1340768"/>
            <a:chExt cx="2952328" cy="3032541"/>
          </a:xfrm>
        </p:grpSpPr>
        <p:grpSp>
          <p:nvGrpSpPr>
            <p:cNvPr id="38" name="Group 37"/>
            <p:cNvGrpSpPr/>
            <p:nvPr/>
          </p:nvGrpSpPr>
          <p:grpSpPr>
            <a:xfrm>
              <a:off x="5940152" y="1340768"/>
              <a:ext cx="2952328" cy="3032541"/>
              <a:chOff x="5940152" y="1279793"/>
              <a:chExt cx="2952328" cy="3032541"/>
            </a:xfrm>
          </p:grpSpPr>
          <p:cxnSp>
            <p:nvCxnSpPr>
              <p:cNvPr id="7" name="Straight Arrow Connector 6"/>
              <p:cNvCxnSpPr/>
              <p:nvPr/>
            </p:nvCxnSpPr>
            <p:spPr bwMode="auto">
              <a:xfrm flipV="1">
                <a:off x="6156176" y="1556792"/>
                <a:ext cx="0" cy="2448272"/>
              </a:xfrm>
              <a:prstGeom prst="straightConnector1">
                <a:avLst/>
              </a:prstGeom>
              <a:ln>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bwMode="auto">
              <a:xfrm>
                <a:off x="6156176" y="4005064"/>
                <a:ext cx="2736304" cy="0"/>
              </a:xfrm>
              <a:prstGeom prst="straightConnector1">
                <a:avLst/>
              </a:prstGeom>
              <a:ln>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11" name="Straight Arrow Connector 10"/>
              <p:cNvCxnSpPr/>
              <p:nvPr/>
            </p:nvCxnSpPr>
            <p:spPr bwMode="auto">
              <a:xfrm flipV="1">
                <a:off x="6156176" y="1855857"/>
                <a:ext cx="2088232" cy="936104"/>
              </a:xfrm>
              <a:prstGeom prst="straightConnector1">
                <a:avLst/>
              </a:prstGeom>
              <a:solidFill>
                <a:schemeClr val="accent1"/>
              </a:solidFill>
              <a:ln w="19050" cap="flat" cmpd="sng" algn="ctr">
                <a:solidFill>
                  <a:srgbClr val="FF0000"/>
                </a:solidFill>
                <a:prstDash val="lg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flipV="1">
                <a:off x="6156176" y="3104964"/>
                <a:ext cx="2088232" cy="396044"/>
              </a:xfrm>
              <a:prstGeom prst="straightConnector1">
                <a:avLst/>
              </a:prstGeom>
              <a:solidFill>
                <a:schemeClr val="accent1"/>
              </a:solidFill>
              <a:ln w="19050" cap="flat" cmpd="sng" algn="ctr">
                <a:solidFill>
                  <a:srgbClr val="92D05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a:off x="7956376" y="1998365"/>
                <a:ext cx="0" cy="1152128"/>
              </a:xfrm>
              <a:prstGeom prst="line">
                <a:avLst/>
              </a:prstGeom>
              <a:ln w="1905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8244408" y="4035335"/>
                <a:ext cx="648072" cy="276999"/>
              </a:xfrm>
              <a:prstGeom prst="rect">
                <a:avLst/>
              </a:prstGeom>
              <a:noFill/>
            </p:spPr>
            <p:txBody>
              <a:bodyPr wrap="square" rtlCol="0">
                <a:spAutoFit/>
              </a:bodyPr>
              <a:lstStyle/>
              <a:p>
                <a:r>
                  <a:rPr lang="en-US" sz="1200" b="1" dirty="0" smtClean="0"/>
                  <a:t>Time</a:t>
                </a:r>
                <a:endParaRPr lang="en-GB" sz="1200" b="1" dirty="0"/>
              </a:p>
            </p:txBody>
          </p:sp>
          <p:sp>
            <p:nvSpPr>
              <p:cNvPr id="28" name="TextBox 27"/>
              <p:cNvSpPr txBox="1"/>
              <p:nvPr/>
            </p:nvSpPr>
            <p:spPr>
              <a:xfrm>
                <a:off x="5940152" y="1279793"/>
                <a:ext cx="1368152" cy="276999"/>
              </a:xfrm>
              <a:prstGeom prst="rect">
                <a:avLst/>
              </a:prstGeom>
              <a:noFill/>
            </p:spPr>
            <p:txBody>
              <a:bodyPr wrap="square" rtlCol="0">
                <a:spAutoFit/>
              </a:bodyPr>
              <a:lstStyle/>
              <a:p>
                <a:r>
                  <a:rPr lang="en-US" sz="1200" b="1" dirty="0" smtClean="0"/>
                  <a:t>GHG emissions</a:t>
                </a:r>
                <a:endParaRPr lang="en-GB" sz="1200" b="1" dirty="0"/>
              </a:p>
            </p:txBody>
          </p:sp>
          <p:sp>
            <p:nvSpPr>
              <p:cNvPr id="29" name="TextBox 28"/>
              <p:cNvSpPr txBox="1"/>
              <p:nvPr/>
            </p:nvSpPr>
            <p:spPr>
              <a:xfrm rot="-1500000">
                <a:off x="6364994" y="2030540"/>
                <a:ext cx="1615010" cy="246221"/>
              </a:xfrm>
              <a:prstGeom prst="rect">
                <a:avLst/>
              </a:prstGeom>
              <a:noFill/>
            </p:spPr>
            <p:txBody>
              <a:bodyPr wrap="square" rtlCol="0">
                <a:spAutoFit/>
              </a:bodyPr>
              <a:lstStyle/>
              <a:p>
                <a:r>
                  <a:rPr lang="en-US" sz="1000" b="1" dirty="0" smtClean="0"/>
                  <a:t>Baseline emissions</a:t>
                </a:r>
                <a:endParaRPr lang="en-GB" sz="1000" b="1" dirty="0"/>
              </a:p>
            </p:txBody>
          </p:sp>
          <p:sp>
            <p:nvSpPr>
              <p:cNvPr id="30" name="TextBox 29"/>
              <p:cNvSpPr txBox="1"/>
              <p:nvPr/>
            </p:nvSpPr>
            <p:spPr>
              <a:xfrm rot="-660000">
                <a:off x="6392786" y="3292786"/>
                <a:ext cx="1615010" cy="246221"/>
              </a:xfrm>
              <a:prstGeom prst="rect">
                <a:avLst/>
              </a:prstGeom>
              <a:noFill/>
            </p:spPr>
            <p:txBody>
              <a:bodyPr wrap="square" rtlCol="0">
                <a:spAutoFit/>
              </a:bodyPr>
              <a:lstStyle/>
              <a:p>
                <a:r>
                  <a:rPr lang="en-US" sz="1000" b="1" dirty="0" smtClean="0"/>
                  <a:t>Project emissions</a:t>
                </a:r>
                <a:endParaRPr lang="en-GB" sz="1000" b="1" dirty="0"/>
              </a:p>
            </p:txBody>
          </p:sp>
          <p:sp>
            <p:nvSpPr>
              <p:cNvPr id="32" name="TextBox 31"/>
              <p:cNvSpPr txBox="1"/>
              <p:nvPr/>
            </p:nvSpPr>
            <p:spPr>
              <a:xfrm>
                <a:off x="6610326" y="2636912"/>
                <a:ext cx="986010" cy="461665"/>
              </a:xfrm>
              <a:prstGeom prst="rect">
                <a:avLst/>
              </a:prstGeom>
              <a:noFill/>
            </p:spPr>
            <p:txBody>
              <a:bodyPr wrap="square" rtlCol="0">
                <a:spAutoFit/>
              </a:bodyPr>
              <a:lstStyle/>
              <a:p>
                <a:r>
                  <a:rPr lang="en-US" sz="1200" b="1" dirty="0" smtClean="0"/>
                  <a:t>Emission reductions</a:t>
                </a:r>
                <a:endParaRPr lang="en-GB" sz="1200" b="1" dirty="0"/>
              </a:p>
            </p:txBody>
          </p:sp>
        </p:grpSp>
        <p:sp>
          <p:nvSpPr>
            <p:cNvPr id="4" name="TextBox 3"/>
            <p:cNvSpPr txBox="1"/>
            <p:nvPr/>
          </p:nvSpPr>
          <p:spPr>
            <a:xfrm>
              <a:off x="8172400" y="1617767"/>
              <a:ext cx="648072" cy="553998"/>
            </a:xfrm>
            <a:prstGeom prst="rect">
              <a:avLst/>
            </a:prstGeom>
            <a:noFill/>
          </p:spPr>
          <p:txBody>
            <a:bodyPr wrap="square" rtlCol="0">
              <a:spAutoFit/>
            </a:bodyPr>
            <a:lstStyle/>
            <a:p>
              <a:r>
                <a:rPr lang="en-US" sz="1000" dirty="0" smtClean="0"/>
                <a:t>Without CDM Project</a:t>
              </a:r>
              <a:endParaRPr lang="en-GB" sz="1000" dirty="0"/>
            </a:p>
          </p:txBody>
        </p:sp>
        <p:sp>
          <p:nvSpPr>
            <p:cNvPr id="16" name="TextBox 15"/>
            <p:cNvSpPr txBox="1"/>
            <p:nvPr/>
          </p:nvSpPr>
          <p:spPr>
            <a:xfrm>
              <a:off x="8244408" y="2841903"/>
              <a:ext cx="648072" cy="553998"/>
            </a:xfrm>
            <a:prstGeom prst="rect">
              <a:avLst/>
            </a:prstGeom>
            <a:noFill/>
          </p:spPr>
          <p:txBody>
            <a:bodyPr wrap="square" rtlCol="0">
              <a:spAutoFit/>
            </a:bodyPr>
            <a:lstStyle/>
            <a:p>
              <a:r>
                <a:rPr lang="en-US" sz="1000" dirty="0" smtClean="0"/>
                <a:t>With CDM Project</a:t>
              </a:r>
              <a:endParaRPr lang="en-GB" sz="1000" dirty="0"/>
            </a:p>
          </p:txBody>
        </p:sp>
      </p:grpSp>
    </p:spTree>
    <p:extLst>
      <p:ext uri="{BB962C8B-B14F-4D97-AF65-F5344CB8AC3E}">
        <p14:creationId xmlns:p14="http://schemas.microsoft.com/office/powerpoint/2010/main" val="3425392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Additionality</a:t>
            </a:r>
            <a:endParaRPr lang="en-GB" dirty="0"/>
          </a:p>
        </p:txBody>
      </p:sp>
      <p:sp>
        <p:nvSpPr>
          <p:cNvPr id="3" name="Content Placeholder 2"/>
          <p:cNvSpPr>
            <a:spLocks noGrp="1"/>
          </p:cNvSpPr>
          <p:nvPr>
            <p:ph idx="1"/>
          </p:nvPr>
        </p:nvSpPr>
        <p:spPr>
          <a:xfrm>
            <a:off x="635000" y="1263651"/>
            <a:ext cx="7867650" cy="1301254"/>
          </a:xfrm>
        </p:spPr>
        <p:txBody>
          <a:bodyPr/>
          <a:lstStyle/>
          <a:p>
            <a:r>
              <a:rPr lang="en-US" dirty="0" smtClean="0"/>
              <a:t>A CDM project is additional if GHG emission are reduced below those that would have occurred in the absence of the registered CDM project activity</a:t>
            </a:r>
          </a:p>
          <a:p>
            <a:pPr marL="0" indent="0">
              <a:buNone/>
            </a:pPr>
            <a:endParaRPr lang="en-US" dirty="0" smtClean="0">
              <a:solidFill>
                <a:schemeClr val="tx2"/>
              </a:solidFill>
            </a:endParaRPr>
          </a:p>
          <a:p>
            <a:pPr marL="0" indent="0">
              <a:buNone/>
            </a:pPr>
            <a:r>
              <a:rPr lang="en-US" dirty="0" smtClean="0">
                <a:solidFill>
                  <a:schemeClr val="tx2"/>
                </a:solidFill>
              </a:rPr>
              <a:t>Prior consideration of CDM</a:t>
            </a:r>
            <a:endParaRPr lang="en-GB" dirty="0">
              <a:solidFill>
                <a:schemeClr val="tx2"/>
              </a:solidFill>
            </a:endParaRPr>
          </a:p>
        </p:txBody>
      </p:sp>
      <p:graphicFrame>
        <p:nvGraphicFramePr>
          <p:cNvPr id="4" name="Diagram 3"/>
          <p:cNvGraphicFramePr/>
          <p:nvPr>
            <p:extLst>
              <p:ext uri="{D42A27DB-BD31-4B8C-83A1-F6EECF244321}">
                <p14:modId xmlns:p14="http://schemas.microsoft.com/office/powerpoint/2010/main" val="4050651064"/>
              </p:ext>
            </p:extLst>
          </p:nvPr>
        </p:nvGraphicFramePr>
        <p:xfrm>
          <a:off x="755576" y="2636912"/>
          <a:ext cx="7704856" cy="309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7228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85CEBEB0-B900-4A47-822C-9AF1FAAEDD9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88AA021B-40E7-4A0F-8FEB-7CDF373964C3}"/>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6461CFA4-555F-4A54-9DB2-D44814D6C523}"/>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E90DECAC-A695-4E66-B53D-9E5F9F92409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Additionality</a:t>
            </a:r>
            <a:r>
              <a:rPr lang="en-US" dirty="0" smtClean="0"/>
              <a:t> demonstration (1/2)</a:t>
            </a:r>
            <a:endParaRPr lang="en-GB" dirty="0"/>
          </a:p>
        </p:txBody>
      </p:sp>
      <p:sp>
        <p:nvSpPr>
          <p:cNvPr id="3" name="Content Placeholder 2"/>
          <p:cNvSpPr>
            <a:spLocks noGrp="1"/>
          </p:cNvSpPr>
          <p:nvPr>
            <p:ph idx="1"/>
          </p:nvPr>
        </p:nvSpPr>
        <p:spPr>
          <a:xfrm>
            <a:off x="467544" y="1263650"/>
            <a:ext cx="8208912" cy="4327525"/>
          </a:xfrm>
        </p:spPr>
        <p:txBody>
          <a:bodyPr/>
          <a:lstStyle/>
          <a:p>
            <a:pPr marL="0" indent="0">
              <a:buNone/>
            </a:pPr>
            <a:r>
              <a:rPr lang="en-US" b="1" dirty="0" smtClean="0">
                <a:solidFill>
                  <a:schemeClr val="tx2"/>
                </a:solidFill>
              </a:rPr>
              <a:t>Large scale projects</a:t>
            </a:r>
          </a:p>
          <a:p>
            <a:r>
              <a:rPr lang="en-US" dirty="0" smtClean="0"/>
              <a:t>Demonstrated using the </a:t>
            </a:r>
            <a:r>
              <a:rPr lang="en-US" b="1" dirty="0" err="1" smtClean="0"/>
              <a:t>Additionality</a:t>
            </a:r>
            <a:r>
              <a:rPr lang="en-US" b="1" dirty="0" smtClean="0"/>
              <a:t> tool</a:t>
            </a:r>
          </a:p>
          <a:p>
            <a:pPr lvl="1"/>
            <a:r>
              <a:rPr lang="en-US" dirty="0" smtClean="0"/>
              <a:t>Investment analysis (e.g. simple cost, investment comparison, benchmark)</a:t>
            </a:r>
          </a:p>
          <a:p>
            <a:pPr lvl="1"/>
            <a:r>
              <a:rPr lang="en-US" dirty="0" smtClean="0"/>
              <a:t>Barrier analysis (e.g. barrier that prevent the implementation of project activity)</a:t>
            </a:r>
          </a:p>
          <a:p>
            <a:pPr lvl="1"/>
            <a:r>
              <a:rPr lang="en-US" dirty="0" smtClean="0"/>
              <a:t>Common Practice analysis</a:t>
            </a:r>
          </a:p>
          <a:p>
            <a:endParaRPr lang="en-US" dirty="0" smtClean="0"/>
          </a:p>
          <a:p>
            <a:pPr marL="0" indent="0">
              <a:buNone/>
            </a:pPr>
            <a:r>
              <a:rPr lang="en-US" b="1" dirty="0" smtClean="0">
                <a:solidFill>
                  <a:schemeClr val="tx2"/>
                </a:solidFill>
              </a:rPr>
              <a:t>Small scale </a:t>
            </a:r>
            <a:r>
              <a:rPr lang="en-US" b="1" dirty="0">
                <a:solidFill>
                  <a:schemeClr val="tx2"/>
                </a:solidFill>
              </a:rPr>
              <a:t>projects</a:t>
            </a:r>
          </a:p>
          <a:p>
            <a:r>
              <a:rPr lang="en-US" dirty="0"/>
              <a:t>Project up to </a:t>
            </a:r>
            <a:r>
              <a:rPr lang="en-US" dirty="0" smtClean="0"/>
              <a:t>15MW </a:t>
            </a:r>
            <a:r>
              <a:rPr lang="en-US" dirty="0"/>
              <a:t>or energy saving of </a:t>
            </a:r>
            <a:r>
              <a:rPr lang="en-US" dirty="0" smtClean="0"/>
              <a:t>60GWh/</a:t>
            </a:r>
            <a:r>
              <a:rPr lang="en-US" dirty="0" err="1" smtClean="0"/>
              <a:t>yr</a:t>
            </a:r>
            <a:r>
              <a:rPr lang="en-US" dirty="0" smtClean="0"/>
              <a:t> </a:t>
            </a:r>
            <a:r>
              <a:rPr lang="en-US" dirty="0"/>
              <a:t>or methane </a:t>
            </a:r>
            <a:r>
              <a:rPr lang="en-US" dirty="0" smtClean="0"/>
              <a:t>avoidance/ destruction </a:t>
            </a:r>
            <a:r>
              <a:rPr lang="en-US" dirty="0"/>
              <a:t>of less than </a:t>
            </a:r>
            <a:r>
              <a:rPr lang="en-US" dirty="0" smtClean="0"/>
              <a:t>60ktCO2/</a:t>
            </a:r>
            <a:r>
              <a:rPr lang="en-US" dirty="0" err="1" smtClean="0"/>
              <a:t>yr</a:t>
            </a:r>
            <a:endParaRPr lang="en-US" dirty="0"/>
          </a:p>
          <a:p>
            <a:r>
              <a:rPr lang="en-US" dirty="0" smtClean="0"/>
              <a:t>Demonstrate using the barrier (e.g. investment, technological, prevailing practice etc.)</a:t>
            </a:r>
          </a:p>
          <a:p>
            <a:r>
              <a:rPr lang="en-US" dirty="0" smtClean="0"/>
              <a:t>Projects in </a:t>
            </a:r>
            <a:r>
              <a:rPr lang="en-US" b="1" dirty="0" smtClean="0">
                <a:solidFill>
                  <a:schemeClr val="tx2"/>
                </a:solidFill>
              </a:rPr>
              <a:t>positive list</a:t>
            </a:r>
            <a:r>
              <a:rPr lang="en-US" dirty="0" smtClean="0"/>
              <a:t> </a:t>
            </a:r>
            <a:r>
              <a:rPr lang="en-US" smtClean="0"/>
              <a:t>of technologies </a:t>
            </a:r>
            <a:r>
              <a:rPr lang="en-US" dirty="0" smtClean="0"/>
              <a:t>are </a:t>
            </a:r>
            <a:r>
              <a:rPr lang="en-US" b="1" u="sng" dirty="0" smtClean="0"/>
              <a:t>automatically additional</a:t>
            </a:r>
          </a:p>
          <a:p>
            <a:pPr lvl="1">
              <a:buFont typeface="Wingdings" pitchFamily="2" charset="2"/>
              <a:buChar char="ü"/>
            </a:pPr>
            <a:r>
              <a:rPr lang="en-US" dirty="0" smtClean="0"/>
              <a:t>Solar technologies, offshore wind, wave, tidal – Up to 15MW capacity</a:t>
            </a:r>
          </a:p>
          <a:p>
            <a:pPr lvl="1">
              <a:buFont typeface="Wingdings" pitchFamily="2" charset="2"/>
              <a:buChar char="ü"/>
            </a:pPr>
            <a:r>
              <a:rPr lang="en-US" dirty="0" smtClean="0"/>
              <a:t>Micro/</a:t>
            </a:r>
            <a:r>
              <a:rPr lang="en-US" dirty="0" err="1" smtClean="0"/>
              <a:t>pico</a:t>
            </a:r>
            <a:r>
              <a:rPr lang="en-US" dirty="0" smtClean="0"/>
              <a:t> hydro </a:t>
            </a:r>
            <a:r>
              <a:rPr lang="en-US" u="sng" dirty="0" smtClean="0"/>
              <a:t>or</a:t>
            </a:r>
            <a:r>
              <a:rPr lang="en-US" dirty="0" smtClean="0"/>
              <a:t> wind </a:t>
            </a:r>
            <a:r>
              <a:rPr lang="en-US" u="sng" dirty="0" smtClean="0"/>
              <a:t>or</a:t>
            </a:r>
            <a:r>
              <a:rPr lang="en-US" dirty="0" smtClean="0"/>
              <a:t> PV-wind hybrid or geothermal – Individual units up to 100kW</a:t>
            </a:r>
          </a:p>
          <a:p>
            <a:pPr lvl="1">
              <a:buFont typeface="Wingdings" pitchFamily="2" charset="2"/>
              <a:buChar char="ü"/>
            </a:pPr>
            <a:r>
              <a:rPr lang="en-US" dirty="0" smtClean="0"/>
              <a:t>Biomass </a:t>
            </a:r>
            <a:r>
              <a:rPr lang="en-US" dirty="0" err="1" smtClean="0"/>
              <a:t>gassification</a:t>
            </a:r>
            <a:r>
              <a:rPr lang="en-US" dirty="0" smtClean="0"/>
              <a:t>/biogas – Individual units up to 100kW</a:t>
            </a:r>
          </a:p>
        </p:txBody>
      </p:sp>
      <p:pic>
        <p:nvPicPr>
          <p:cNvPr id="3074" name="Picture 2" descr="C:\Documents and Settings\kafle\Local Settings\Temporary Internet Files\Content.IE5\DKX8OB4J\MC90036827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4538" y="1844824"/>
            <a:ext cx="1176203" cy="158417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Documents and Settings\kafle\Local Settings\Temporary Internet Files\Content.IE5\1S5BQP12\MC900442153[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5218995"/>
            <a:ext cx="864096" cy="820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2912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 UNFCCC PowerPoint">
  <a:themeElements>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5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500" b="0"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UNFCCC quote">
  <a:themeElements>
    <a:clrScheme name="UNFCCC quote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fontScheme name="UNFCCC quo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5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500" b="0" i="0" u="none" strike="noStrike" cap="none" normalizeH="0" baseline="0" smtClean="0">
            <a:ln>
              <a:noFill/>
            </a:ln>
            <a:solidFill>
              <a:schemeClr val="tx1"/>
            </a:solidFill>
            <a:effectLst/>
            <a:latin typeface="Arial" charset="0"/>
          </a:defRPr>
        </a:defPPr>
      </a:lstStyle>
    </a:lnDef>
  </a:objectDefaults>
  <a:extraClrSchemeLst>
    <a:extraClrScheme>
      <a:clrScheme name="UNFCCC quote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UNFCCC_Master 70pt title">
  <a:themeElements>
    <a:clrScheme name="UNFCCC_Master 70pt title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fontScheme name="UNFCCC_Master 70pt titl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5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500" b="0" i="0" u="none" strike="noStrike" cap="none" normalizeH="0" baseline="0" smtClean="0">
            <a:ln>
              <a:noFill/>
            </a:ln>
            <a:solidFill>
              <a:schemeClr val="tx1"/>
            </a:solidFill>
            <a:effectLst/>
            <a:latin typeface="Arial" charset="0"/>
          </a:defRPr>
        </a:defPPr>
      </a:lstStyle>
    </a:lnDef>
  </a:objectDefaults>
  <a:extraClrSchemeLst>
    <a:extraClrScheme>
      <a:clrScheme name="UNFCCC_Master 70pt title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1366</Words>
  <Application>Microsoft Office PowerPoint</Application>
  <PresentationFormat>On-screen Show (4:3)</PresentationFormat>
  <Paragraphs>240</Paragraphs>
  <Slides>17</Slides>
  <Notes>6</Notes>
  <HiddenSlides>0</HiddenSlides>
  <MMClips>0</MMClip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 UNFCCC PowerPoint</vt:lpstr>
      <vt:lpstr>UNFCCC quote</vt:lpstr>
      <vt:lpstr>UNFCCC_Master 70pt title</vt:lpstr>
      <vt:lpstr>Session 2: CDM Project Cycle  Validation and Registration of CDM Projects</vt:lpstr>
      <vt:lpstr>Outline</vt:lpstr>
      <vt:lpstr>CDM Project Cycle</vt:lpstr>
      <vt:lpstr>Project Design Document (PDD)</vt:lpstr>
      <vt:lpstr>Elements of Project Design Document (PDD)</vt:lpstr>
      <vt:lpstr>Key elements in PDD</vt:lpstr>
      <vt:lpstr>Baseline</vt:lpstr>
      <vt:lpstr>Additionality</vt:lpstr>
      <vt:lpstr>Additionality demonstration (1/2)</vt:lpstr>
      <vt:lpstr>Additionality demonstration (2/2)</vt:lpstr>
      <vt:lpstr>Monitoring</vt:lpstr>
      <vt:lpstr>Monitoring Plan</vt:lpstr>
      <vt:lpstr>Validation of CDM project activity </vt:lpstr>
      <vt:lpstr>Key Elements of Validation</vt:lpstr>
      <vt:lpstr>Validation Process</vt:lpstr>
      <vt:lpstr>Registration of CDM project activity</vt:lpstr>
      <vt:lpstr>Thank you</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2013-09-30T08:57:58Z</dcterms:created>
  <dcterms:modified xsi:type="dcterms:W3CDTF">2013-10-17T11:45:00Z</dcterms:modified>
</cp:coreProperties>
</file>